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9" r:id="rId3"/>
    <p:sldId id="257" r:id="rId4"/>
    <p:sldId id="258" r:id="rId5"/>
    <p:sldId id="259" r:id="rId6"/>
    <p:sldId id="260" r:id="rId7"/>
    <p:sldId id="261" r:id="rId8"/>
    <p:sldId id="262" r:id="rId9"/>
    <p:sldId id="277" r:id="rId10"/>
    <p:sldId id="271" r:id="rId11"/>
    <p:sldId id="276" r:id="rId12"/>
    <p:sldId id="275" r:id="rId13"/>
    <p:sldId id="274" r:id="rId14"/>
    <p:sldId id="272" r:id="rId15"/>
    <p:sldId id="273" r:id="rId16"/>
    <p:sldId id="263" r:id="rId17"/>
    <p:sldId id="264" r:id="rId18"/>
    <p:sldId id="265" r:id="rId19"/>
    <p:sldId id="270" r:id="rId20"/>
    <p:sldId id="268" r:id="rId21"/>
    <p:sldId id="267" r:id="rId22"/>
  </p:sldIdLst>
  <p:sldSz cx="10693400" cy="7556500"/>
  <p:notesSz cx="10693400" cy="7556500"/>
  <p:embeddedFontLst>
    <p:embeddedFont>
      <p:font typeface="Lucida Sans Unicode" pitchFamily="34" charset="0"/>
      <p:regular r:id="rId23"/>
    </p:embeddedFont>
    <p:embeddedFont>
      <p:font typeface="Arial Narrow" pitchFamily="34" charset="0"/>
      <p:regular r:id="rId24"/>
      <p:bold r:id="rId25"/>
      <p:italic r:id="rId26"/>
      <p:boldItalic r:id="rId27"/>
    </p:embeddedFont>
    <p:embeddedFont>
      <p:font typeface="Trebuchet MS" pitchFamily="34" charset="0"/>
      <p:regular r:id="rId28"/>
      <p:bold r:id="rId29"/>
      <p:italic r:id="rId30"/>
      <p:boldItalic r:id="rId31"/>
    </p:embeddedFont>
    <p:embeddedFont>
      <p:font typeface="Verdana" pitchFamily="34" charset="0"/>
      <p:regular r:id="rId32"/>
      <p:bold r:id="rId33"/>
      <p:italic r:id="rId34"/>
      <p:boldItalic r:id="rId35"/>
    </p:embeddedFont>
  </p:embeddedFontLst>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0" d="100"/>
          <a:sy n="100" d="100"/>
        </p:scale>
        <p:origin x="-1428" y="-9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300" b="0" i="0">
                <a:solidFill>
                  <a:srgbClr val="BEBEBE"/>
                </a:solidFill>
                <a:latin typeface="Lucida Sans Unicode"/>
                <a:cs typeface="Lucida Sans Unicode"/>
              </a:defRPr>
            </a:lvl1p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6C7185"/>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sz="2450" b="0" i="0">
                <a:solidFill>
                  <a:srgbClr val="6C7185"/>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defRPr sz="2300" b="0" i="0">
                <a:solidFill>
                  <a:srgbClr val="BEBEBE"/>
                </a:solidFill>
                <a:latin typeface="Lucida Sans Unicode"/>
                <a:cs typeface="Lucida Sans Unicode"/>
              </a:defRPr>
            </a:lvl1p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6C7185"/>
                </a:solidFill>
                <a:latin typeface="Lucida Sans Unicode"/>
                <a:cs typeface="Lucida Sans Unicode"/>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300" b="0" i="0">
                <a:solidFill>
                  <a:srgbClr val="BEBEBE"/>
                </a:solidFill>
                <a:latin typeface="Lucida Sans Unicode"/>
                <a:cs typeface="Lucida Sans Unicode"/>
              </a:defRPr>
            </a:lvl1p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6C7185"/>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defRPr sz="2300" b="0" i="0">
                <a:solidFill>
                  <a:srgbClr val="BEBEBE"/>
                </a:solidFill>
                <a:latin typeface="Lucida Sans Unicode"/>
                <a:cs typeface="Lucida Sans Unicode"/>
              </a:defRPr>
            </a:lvl1p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70737"/>
            <a:ext cx="10693400" cy="6008370"/>
          </a:xfrm>
          <a:custGeom>
            <a:avLst/>
            <a:gdLst/>
            <a:ahLst/>
            <a:cxnLst/>
            <a:rect l="l" t="t" r="r" b="b"/>
            <a:pathLst>
              <a:path w="10693400" h="6008370">
                <a:moveTo>
                  <a:pt x="0" y="0"/>
                </a:moveTo>
                <a:lnTo>
                  <a:pt x="10693400" y="0"/>
                </a:lnTo>
                <a:lnTo>
                  <a:pt x="10693400" y="6007887"/>
                </a:lnTo>
                <a:lnTo>
                  <a:pt x="0" y="6007887"/>
                </a:lnTo>
                <a:lnTo>
                  <a:pt x="0" y="0"/>
                </a:lnTo>
                <a:close/>
              </a:path>
            </a:pathLst>
          </a:custGeom>
          <a:solidFill>
            <a:srgbClr val="EFEFEF"/>
          </a:solidFill>
        </p:spPr>
        <p:txBody>
          <a:bodyPr wrap="square" lIns="0" tIns="0" rIns="0" bIns="0" rtlCol="0"/>
          <a:lstStyle/>
          <a:p>
            <a:endParaRPr/>
          </a:p>
        </p:txBody>
      </p:sp>
      <p:sp>
        <p:nvSpPr>
          <p:cNvPr id="17" name="bg object 17"/>
          <p:cNvSpPr/>
          <p:nvPr/>
        </p:nvSpPr>
        <p:spPr>
          <a:xfrm>
            <a:off x="0" y="770737"/>
            <a:ext cx="10693400" cy="6008370"/>
          </a:xfrm>
          <a:custGeom>
            <a:avLst/>
            <a:gdLst/>
            <a:ahLst/>
            <a:cxnLst/>
            <a:rect l="l" t="t" r="r" b="b"/>
            <a:pathLst>
              <a:path w="10693400" h="6008370">
                <a:moveTo>
                  <a:pt x="0" y="0"/>
                </a:moveTo>
                <a:lnTo>
                  <a:pt x="10693400" y="0"/>
                </a:lnTo>
                <a:lnTo>
                  <a:pt x="10693400" y="6007887"/>
                </a:lnTo>
                <a:lnTo>
                  <a:pt x="0" y="6007887"/>
                </a:lnTo>
                <a:lnTo>
                  <a:pt x="0" y="0"/>
                </a:lnTo>
              </a:path>
            </a:pathLst>
          </a:custGeom>
          <a:ln w="5346">
            <a:solidFill>
              <a:srgbClr val="EEEEEE"/>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2300" b="0" i="0">
                <a:solidFill>
                  <a:srgbClr val="BEBEBE"/>
                </a:solidFill>
                <a:latin typeface="Lucida Sans Unicode"/>
                <a:cs typeface="Lucida Sans Unicode"/>
              </a:defRPr>
            </a:lvl1p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0696" y="804354"/>
            <a:ext cx="9652006" cy="1308735"/>
          </a:xfrm>
          <a:prstGeom prst="rect">
            <a:avLst/>
          </a:prstGeom>
        </p:spPr>
        <p:txBody>
          <a:bodyPr wrap="square" lIns="0" tIns="0" rIns="0" bIns="0">
            <a:spAutoFit/>
          </a:bodyPr>
          <a:lstStyle>
            <a:lvl1pPr>
              <a:defRPr sz="3600" b="0" i="0">
                <a:solidFill>
                  <a:srgbClr val="6C7185"/>
                </a:solidFill>
                <a:latin typeface="Lucida Sans Unicode"/>
                <a:cs typeface="Lucida Sans Unicode"/>
              </a:defRPr>
            </a:lvl1pPr>
          </a:lstStyle>
          <a:p>
            <a:endParaRPr/>
          </a:p>
        </p:txBody>
      </p:sp>
      <p:sp>
        <p:nvSpPr>
          <p:cNvPr id="3" name="Holder 3"/>
          <p:cNvSpPr>
            <a:spLocks noGrp="1"/>
          </p:cNvSpPr>
          <p:nvPr>
            <p:ph type="body" idx="1"/>
          </p:nvPr>
        </p:nvSpPr>
        <p:spPr>
          <a:xfrm>
            <a:off x="826320" y="1708704"/>
            <a:ext cx="9040759" cy="3581400"/>
          </a:xfrm>
          <a:prstGeom prst="rect">
            <a:avLst/>
          </a:prstGeom>
        </p:spPr>
        <p:txBody>
          <a:bodyPr wrap="square" lIns="0" tIns="0" rIns="0" bIns="0">
            <a:spAutoFit/>
          </a:bodyPr>
          <a:lstStyle>
            <a:lvl1pPr>
              <a:defRPr sz="2450" b="0" i="0">
                <a:solidFill>
                  <a:srgbClr val="6C7185"/>
                </a:solidFill>
                <a:latin typeface="Arial Narrow"/>
                <a:cs typeface="Arial Narrow"/>
              </a:defRPr>
            </a:lvl1pPr>
          </a:lstStyle>
          <a:p>
            <a:endParaRPr/>
          </a:p>
        </p:txBody>
      </p:sp>
      <p:sp>
        <p:nvSpPr>
          <p:cNvPr id="4" name="Holder 4"/>
          <p:cNvSpPr>
            <a:spLocks noGrp="1"/>
          </p:cNvSpPr>
          <p:nvPr>
            <p:ph type="ftr" sz="quarter" idx="5"/>
          </p:nvPr>
        </p:nvSpPr>
        <p:spPr>
          <a:xfrm>
            <a:off x="486325" y="5949615"/>
            <a:ext cx="3707765" cy="777240"/>
          </a:xfrm>
          <a:prstGeom prst="rect">
            <a:avLst/>
          </a:prstGeom>
        </p:spPr>
        <p:txBody>
          <a:bodyPr wrap="square" lIns="0" tIns="0" rIns="0" bIns="0">
            <a:spAutoFit/>
          </a:bodyPr>
          <a:lstStyle>
            <a:lvl1pPr>
              <a:defRPr sz="2300" b="0" i="0">
                <a:solidFill>
                  <a:srgbClr val="BEBEBE"/>
                </a:solidFill>
                <a:latin typeface="Lucida Sans Unicode"/>
                <a:cs typeface="Lucida Sans Unicode"/>
              </a:defRPr>
            </a:lvl1p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741788" y="770737"/>
            <a:ext cx="6951980" cy="6015355"/>
          </a:xfrm>
          <a:custGeom>
            <a:avLst/>
            <a:gdLst/>
            <a:ahLst/>
            <a:cxnLst/>
            <a:rect l="l" t="t" r="r" b="b"/>
            <a:pathLst>
              <a:path w="6951980" h="6015355">
                <a:moveTo>
                  <a:pt x="0" y="6015037"/>
                </a:moveTo>
                <a:lnTo>
                  <a:pt x="6951611" y="6015037"/>
                </a:lnTo>
                <a:lnTo>
                  <a:pt x="6951611" y="0"/>
                </a:lnTo>
                <a:lnTo>
                  <a:pt x="0" y="0"/>
                </a:lnTo>
                <a:lnTo>
                  <a:pt x="0" y="6015037"/>
                </a:lnTo>
                <a:close/>
              </a:path>
            </a:pathLst>
          </a:custGeom>
          <a:solidFill>
            <a:srgbClr val="EFEFEF"/>
          </a:solidFill>
        </p:spPr>
        <p:txBody>
          <a:bodyPr wrap="square" lIns="0" tIns="0" rIns="0" bIns="0" rtlCol="0"/>
          <a:lstStyle/>
          <a:p>
            <a:endParaRPr/>
          </a:p>
        </p:txBody>
      </p:sp>
      <p:sp>
        <p:nvSpPr>
          <p:cNvPr id="4" name="object 4"/>
          <p:cNvSpPr/>
          <p:nvPr/>
        </p:nvSpPr>
        <p:spPr>
          <a:xfrm>
            <a:off x="0" y="6426644"/>
            <a:ext cx="236220" cy="359410"/>
          </a:xfrm>
          <a:custGeom>
            <a:avLst/>
            <a:gdLst/>
            <a:ahLst/>
            <a:cxnLst/>
            <a:rect l="l" t="t" r="r" b="b"/>
            <a:pathLst>
              <a:path w="236220" h="359409">
                <a:moveTo>
                  <a:pt x="0" y="0"/>
                </a:moveTo>
                <a:lnTo>
                  <a:pt x="236143" y="0"/>
                </a:lnTo>
                <a:lnTo>
                  <a:pt x="236143" y="359117"/>
                </a:lnTo>
                <a:lnTo>
                  <a:pt x="0" y="359117"/>
                </a:lnTo>
                <a:lnTo>
                  <a:pt x="0" y="0"/>
                </a:lnTo>
                <a:close/>
              </a:path>
            </a:pathLst>
          </a:custGeom>
          <a:solidFill>
            <a:srgbClr val="FBE3BE"/>
          </a:solidFill>
        </p:spPr>
        <p:txBody>
          <a:bodyPr wrap="square" lIns="0" tIns="0" rIns="0" bIns="0" rtlCol="0"/>
          <a:lstStyle/>
          <a:p>
            <a:endParaRPr/>
          </a:p>
        </p:txBody>
      </p:sp>
      <p:grpSp>
        <p:nvGrpSpPr>
          <p:cNvPr id="5" name="object 5"/>
          <p:cNvGrpSpPr/>
          <p:nvPr/>
        </p:nvGrpSpPr>
        <p:grpSpPr>
          <a:xfrm>
            <a:off x="7058540" y="1417681"/>
            <a:ext cx="3635375" cy="1008380"/>
            <a:chOff x="7058540" y="1417681"/>
            <a:chExt cx="3635375" cy="1008380"/>
          </a:xfrm>
        </p:grpSpPr>
        <p:sp>
          <p:nvSpPr>
            <p:cNvPr id="6" name="object 6"/>
            <p:cNvSpPr/>
            <p:nvPr/>
          </p:nvSpPr>
          <p:spPr>
            <a:xfrm>
              <a:off x="7611465" y="1478711"/>
              <a:ext cx="883285" cy="688340"/>
            </a:xfrm>
            <a:custGeom>
              <a:avLst/>
              <a:gdLst/>
              <a:ahLst/>
              <a:cxnLst/>
              <a:rect l="l" t="t" r="r" b="b"/>
              <a:pathLst>
                <a:path w="883284" h="688339">
                  <a:moveTo>
                    <a:pt x="883094" y="0"/>
                  </a:moveTo>
                  <a:lnTo>
                    <a:pt x="343992" y="0"/>
                  </a:lnTo>
                  <a:lnTo>
                    <a:pt x="0" y="343992"/>
                  </a:lnTo>
                  <a:lnTo>
                    <a:pt x="343992" y="687971"/>
                  </a:lnTo>
                  <a:lnTo>
                    <a:pt x="883094" y="687971"/>
                  </a:lnTo>
                  <a:lnTo>
                    <a:pt x="539153" y="343992"/>
                  </a:lnTo>
                  <a:lnTo>
                    <a:pt x="883094" y="0"/>
                  </a:lnTo>
                  <a:close/>
                </a:path>
              </a:pathLst>
            </a:custGeom>
            <a:solidFill>
              <a:srgbClr val="FBE3BE"/>
            </a:solidFill>
          </p:spPr>
          <p:txBody>
            <a:bodyPr wrap="square" lIns="0" tIns="0" rIns="0" bIns="0" rtlCol="0"/>
            <a:lstStyle/>
            <a:p>
              <a:endParaRPr/>
            </a:p>
          </p:txBody>
        </p:sp>
        <p:sp>
          <p:nvSpPr>
            <p:cNvPr id="7" name="object 7"/>
            <p:cNvSpPr/>
            <p:nvPr/>
          </p:nvSpPr>
          <p:spPr>
            <a:xfrm>
              <a:off x="7611465" y="1478711"/>
              <a:ext cx="883285" cy="688340"/>
            </a:xfrm>
            <a:custGeom>
              <a:avLst/>
              <a:gdLst/>
              <a:ahLst/>
              <a:cxnLst/>
              <a:rect l="l" t="t" r="r" b="b"/>
              <a:pathLst>
                <a:path w="883284" h="688339">
                  <a:moveTo>
                    <a:pt x="883094" y="0"/>
                  </a:moveTo>
                  <a:lnTo>
                    <a:pt x="343992" y="0"/>
                  </a:lnTo>
                  <a:lnTo>
                    <a:pt x="0" y="343992"/>
                  </a:lnTo>
                  <a:lnTo>
                    <a:pt x="343992" y="687971"/>
                  </a:lnTo>
                  <a:lnTo>
                    <a:pt x="883094" y="687971"/>
                  </a:lnTo>
                  <a:lnTo>
                    <a:pt x="539153" y="343992"/>
                  </a:lnTo>
                  <a:lnTo>
                    <a:pt x="883094" y="0"/>
                  </a:lnTo>
                  <a:close/>
                </a:path>
              </a:pathLst>
            </a:custGeom>
            <a:ln w="15148">
              <a:solidFill>
                <a:srgbClr val="FBE3BD"/>
              </a:solidFill>
            </a:ln>
          </p:spPr>
          <p:txBody>
            <a:bodyPr wrap="square" lIns="0" tIns="0" rIns="0" bIns="0" rtlCol="0"/>
            <a:lstStyle/>
            <a:p>
              <a:endParaRPr/>
            </a:p>
          </p:txBody>
        </p:sp>
        <p:sp>
          <p:nvSpPr>
            <p:cNvPr id="8" name="object 8"/>
            <p:cNvSpPr/>
            <p:nvPr/>
          </p:nvSpPr>
          <p:spPr>
            <a:xfrm>
              <a:off x="8154149" y="1476032"/>
              <a:ext cx="883285" cy="687705"/>
            </a:xfrm>
            <a:custGeom>
              <a:avLst/>
              <a:gdLst/>
              <a:ahLst/>
              <a:cxnLst/>
              <a:rect l="l" t="t" r="r" b="b"/>
              <a:pathLst>
                <a:path w="883284" h="687705">
                  <a:moveTo>
                    <a:pt x="883094" y="0"/>
                  </a:moveTo>
                  <a:lnTo>
                    <a:pt x="343535" y="0"/>
                  </a:lnTo>
                  <a:lnTo>
                    <a:pt x="0" y="343534"/>
                  </a:lnTo>
                  <a:lnTo>
                    <a:pt x="343535" y="687082"/>
                  </a:lnTo>
                  <a:lnTo>
                    <a:pt x="883094" y="687082"/>
                  </a:lnTo>
                  <a:lnTo>
                    <a:pt x="539597" y="343534"/>
                  </a:lnTo>
                  <a:lnTo>
                    <a:pt x="883094" y="0"/>
                  </a:lnTo>
                  <a:close/>
                </a:path>
              </a:pathLst>
            </a:custGeom>
            <a:solidFill>
              <a:srgbClr val="F7B9BC"/>
            </a:solidFill>
          </p:spPr>
          <p:txBody>
            <a:bodyPr wrap="square" lIns="0" tIns="0" rIns="0" bIns="0" rtlCol="0"/>
            <a:lstStyle/>
            <a:p>
              <a:endParaRPr/>
            </a:p>
          </p:txBody>
        </p:sp>
        <p:sp>
          <p:nvSpPr>
            <p:cNvPr id="9" name="object 9"/>
            <p:cNvSpPr/>
            <p:nvPr/>
          </p:nvSpPr>
          <p:spPr>
            <a:xfrm>
              <a:off x="8154149" y="1476032"/>
              <a:ext cx="883285" cy="687705"/>
            </a:xfrm>
            <a:custGeom>
              <a:avLst/>
              <a:gdLst/>
              <a:ahLst/>
              <a:cxnLst/>
              <a:rect l="l" t="t" r="r" b="b"/>
              <a:pathLst>
                <a:path w="883284" h="687705">
                  <a:moveTo>
                    <a:pt x="883094" y="0"/>
                  </a:moveTo>
                  <a:lnTo>
                    <a:pt x="343535" y="0"/>
                  </a:lnTo>
                  <a:lnTo>
                    <a:pt x="0" y="343534"/>
                  </a:lnTo>
                  <a:lnTo>
                    <a:pt x="343535" y="687082"/>
                  </a:lnTo>
                  <a:lnTo>
                    <a:pt x="883094" y="687082"/>
                  </a:lnTo>
                  <a:lnTo>
                    <a:pt x="539597" y="343534"/>
                  </a:lnTo>
                  <a:lnTo>
                    <a:pt x="883094" y="0"/>
                  </a:lnTo>
                  <a:close/>
                </a:path>
              </a:pathLst>
            </a:custGeom>
            <a:ln w="15148">
              <a:solidFill>
                <a:srgbClr val="F7B9BC"/>
              </a:solidFill>
            </a:ln>
          </p:spPr>
          <p:txBody>
            <a:bodyPr wrap="square" lIns="0" tIns="0" rIns="0" bIns="0" rtlCol="0"/>
            <a:lstStyle/>
            <a:p>
              <a:endParaRPr/>
            </a:p>
          </p:txBody>
        </p:sp>
        <p:sp>
          <p:nvSpPr>
            <p:cNvPr id="10" name="object 10"/>
            <p:cNvSpPr/>
            <p:nvPr/>
          </p:nvSpPr>
          <p:spPr>
            <a:xfrm>
              <a:off x="8702624" y="1468488"/>
              <a:ext cx="883285" cy="700405"/>
            </a:xfrm>
            <a:custGeom>
              <a:avLst/>
              <a:gdLst/>
              <a:ahLst/>
              <a:cxnLst/>
              <a:rect l="l" t="t" r="r" b="b"/>
              <a:pathLst>
                <a:path w="883284" h="700405">
                  <a:moveTo>
                    <a:pt x="883094" y="0"/>
                  </a:moveTo>
                  <a:lnTo>
                    <a:pt x="350240" y="0"/>
                  </a:lnTo>
                  <a:lnTo>
                    <a:pt x="0" y="350189"/>
                  </a:lnTo>
                  <a:lnTo>
                    <a:pt x="350240" y="700379"/>
                  </a:lnTo>
                  <a:lnTo>
                    <a:pt x="883094" y="700379"/>
                  </a:lnTo>
                  <a:lnTo>
                    <a:pt x="532904" y="350189"/>
                  </a:lnTo>
                  <a:lnTo>
                    <a:pt x="883094" y="0"/>
                  </a:lnTo>
                  <a:close/>
                </a:path>
              </a:pathLst>
            </a:custGeom>
            <a:solidFill>
              <a:srgbClr val="F99FAF"/>
            </a:solidFill>
          </p:spPr>
          <p:txBody>
            <a:bodyPr wrap="square" lIns="0" tIns="0" rIns="0" bIns="0" rtlCol="0"/>
            <a:lstStyle/>
            <a:p>
              <a:endParaRPr/>
            </a:p>
          </p:txBody>
        </p:sp>
        <p:sp>
          <p:nvSpPr>
            <p:cNvPr id="11" name="object 11"/>
            <p:cNvSpPr/>
            <p:nvPr/>
          </p:nvSpPr>
          <p:spPr>
            <a:xfrm>
              <a:off x="8702624" y="1468488"/>
              <a:ext cx="883285" cy="700405"/>
            </a:xfrm>
            <a:custGeom>
              <a:avLst/>
              <a:gdLst/>
              <a:ahLst/>
              <a:cxnLst/>
              <a:rect l="l" t="t" r="r" b="b"/>
              <a:pathLst>
                <a:path w="883284" h="700405">
                  <a:moveTo>
                    <a:pt x="883094" y="0"/>
                  </a:moveTo>
                  <a:lnTo>
                    <a:pt x="350240" y="0"/>
                  </a:lnTo>
                  <a:lnTo>
                    <a:pt x="0" y="350189"/>
                  </a:lnTo>
                  <a:lnTo>
                    <a:pt x="350240" y="700379"/>
                  </a:lnTo>
                  <a:lnTo>
                    <a:pt x="883094" y="700379"/>
                  </a:lnTo>
                  <a:lnTo>
                    <a:pt x="532904" y="350189"/>
                  </a:lnTo>
                  <a:lnTo>
                    <a:pt x="883094" y="0"/>
                  </a:lnTo>
                  <a:close/>
                </a:path>
              </a:pathLst>
            </a:custGeom>
            <a:ln w="5346">
              <a:solidFill>
                <a:srgbClr val="FA9FAF"/>
              </a:solidFill>
            </a:ln>
          </p:spPr>
          <p:txBody>
            <a:bodyPr wrap="square" lIns="0" tIns="0" rIns="0" bIns="0" rtlCol="0"/>
            <a:lstStyle/>
            <a:p>
              <a:endParaRPr/>
            </a:p>
          </p:txBody>
        </p:sp>
        <p:sp>
          <p:nvSpPr>
            <p:cNvPr id="12" name="object 12"/>
            <p:cNvSpPr/>
            <p:nvPr/>
          </p:nvSpPr>
          <p:spPr>
            <a:xfrm>
              <a:off x="9244457" y="1468488"/>
              <a:ext cx="883285" cy="694690"/>
            </a:xfrm>
            <a:custGeom>
              <a:avLst/>
              <a:gdLst/>
              <a:ahLst/>
              <a:cxnLst/>
              <a:rect l="l" t="t" r="r" b="b"/>
              <a:pathLst>
                <a:path w="883284" h="694689">
                  <a:moveTo>
                    <a:pt x="883094" y="0"/>
                  </a:moveTo>
                  <a:lnTo>
                    <a:pt x="347065" y="0"/>
                  </a:lnTo>
                  <a:lnTo>
                    <a:pt x="0" y="347065"/>
                  </a:lnTo>
                  <a:lnTo>
                    <a:pt x="347065" y="694181"/>
                  </a:lnTo>
                  <a:lnTo>
                    <a:pt x="883094" y="694181"/>
                  </a:lnTo>
                  <a:lnTo>
                    <a:pt x="535978" y="347065"/>
                  </a:lnTo>
                  <a:lnTo>
                    <a:pt x="883094" y="0"/>
                  </a:lnTo>
                  <a:close/>
                </a:path>
              </a:pathLst>
            </a:custGeom>
            <a:solidFill>
              <a:srgbClr val="A8ABB6"/>
            </a:solidFill>
          </p:spPr>
          <p:txBody>
            <a:bodyPr wrap="square" lIns="0" tIns="0" rIns="0" bIns="0" rtlCol="0"/>
            <a:lstStyle/>
            <a:p>
              <a:endParaRPr/>
            </a:p>
          </p:txBody>
        </p:sp>
        <p:sp>
          <p:nvSpPr>
            <p:cNvPr id="13" name="object 13"/>
            <p:cNvSpPr/>
            <p:nvPr/>
          </p:nvSpPr>
          <p:spPr>
            <a:xfrm>
              <a:off x="9244457" y="1468488"/>
              <a:ext cx="883285" cy="694690"/>
            </a:xfrm>
            <a:custGeom>
              <a:avLst/>
              <a:gdLst/>
              <a:ahLst/>
              <a:cxnLst/>
              <a:rect l="l" t="t" r="r" b="b"/>
              <a:pathLst>
                <a:path w="883284" h="694689">
                  <a:moveTo>
                    <a:pt x="883094" y="0"/>
                  </a:moveTo>
                  <a:lnTo>
                    <a:pt x="347065" y="0"/>
                  </a:lnTo>
                  <a:lnTo>
                    <a:pt x="0" y="347065"/>
                  </a:lnTo>
                  <a:lnTo>
                    <a:pt x="347065" y="694181"/>
                  </a:lnTo>
                  <a:lnTo>
                    <a:pt x="883094" y="694181"/>
                  </a:lnTo>
                  <a:lnTo>
                    <a:pt x="535978" y="347065"/>
                  </a:lnTo>
                  <a:lnTo>
                    <a:pt x="883094" y="0"/>
                  </a:lnTo>
                  <a:close/>
                </a:path>
              </a:pathLst>
            </a:custGeom>
            <a:ln w="5346">
              <a:solidFill>
                <a:srgbClr val="A8ABB6"/>
              </a:solidFill>
            </a:ln>
          </p:spPr>
          <p:txBody>
            <a:bodyPr wrap="square" lIns="0" tIns="0" rIns="0" bIns="0" rtlCol="0"/>
            <a:lstStyle/>
            <a:p>
              <a:endParaRPr/>
            </a:p>
          </p:txBody>
        </p:sp>
        <p:sp>
          <p:nvSpPr>
            <p:cNvPr id="14" name="object 14"/>
            <p:cNvSpPr/>
            <p:nvPr/>
          </p:nvSpPr>
          <p:spPr>
            <a:xfrm>
              <a:off x="9785794" y="1473403"/>
              <a:ext cx="883285" cy="695960"/>
            </a:xfrm>
            <a:custGeom>
              <a:avLst/>
              <a:gdLst/>
              <a:ahLst/>
              <a:cxnLst/>
              <a:rect l="l" t="t" r="r" b="b"/>
              <a:pathLst>
                <a:path w="883284" h="695960">
                  <a:moveTo>
                    <a:pt x="883094" y="0"/>
                  </a:moveTo>
                  <a:lnTo>
                    <a:pt x="347967" y="0"/>
                  </a:lnTo>
                  <a:lnTo>
                    <a:pt x="0" y="347954"/>
                  </a:lnTo>
                  <a:lnTo>
                    <a:pt x="347967" y="695909"/>
                  </a:lnTo>
                  <a:lnTo>
                    <a:pt x="883094" y="695909"/>
                  </a:lnTo>
                  <a:lnTo>
                    <a:pt x="535139" y="347954"/>
                  </a:lnTo>
                  <a:lnTo>
                    <a:pt x="883094" y="0"/>
                  </a:lnTo>
                  <a:close/>
                </a:path>
              </a:pathLst>
            </a:custGeom>
            <a:solidFill>
              <a:srgbClr val="FBE3BD"/>
            </a:solidFill>
          </p:spPr>
          <p:txBody>
            <a:bodyPr wrap="square" lIns="0" tIns="0" rIns="0" bIns="0" rtlCol="0"/>
            <a:lstStyle/>
            <a:p>
              <a:endParaRPr/>
            </a:p>
          </p:txBody>
        </p:sp>
        <p:sp>
          <p:nvSpPr>
            <p:cNvPr id="15" name="object 15"/>
            <p:cNvSpPr/>
            <p:nvPr/>
          </p:nvSpPr>
          <p:spPr>
            <a:xfrm>
              <a:off x="9785794" y="1473403"/>
              <a:ext cx="883285" cy="695960"/>
            </a:xfrm>
            <a:custGeom>
              <a:avLst/>
              <a:gdLst/>
              <a:ahLst/>
              <a:cxnLst/>
              <a:rect l="l" t="t" r="r" b="b"/>
              <a:pathLst>
                <a:path w="883284" h="695960">
                  <a:moveTo>
                    <a:pt x="883094" y="0"/>
                  </a:moveTo>
                  <a:lnTo>
                    <a:pt x="347967" y="0"/>
                  </a:lnTo>
                  <a:lnTo>
                    <a:pt x="0" y="347954"/>
                  </a:lnTo>
                  <a:lnTo>
                    <a:pt x="347967" y="695909"/>
                  </a:lnTo>
                  <a:lnTo>
                    <a:pt x="883094" y="695909"/>
                  </a:lnTo>
                  <a:lnTo>
                    <a:pt x="535139" y="347954"/>
                  </a:lnTo>
                  <a:lnTo>
                    <a:pt x="883094" y="0"/>
                  </a:lnTo>
                  <a:close/>
                </a:path>
              </a:pathLst>
            </a:custGeom>
            <a:ln w="15148">
              <a:solidFill>
                <a:srgbClr val="FBE3BD"/>
              </a:solidFill>
            </a:ln>
          </p:spPr>
          <p:txBody>
            <a:bodyPr wrap="square" lIns="0" tIns="0" rIns="0" bIns="0" rtlCol="0"/>
            <a:lstStyle/>
            <a:p>
              <a:endParaRPr/>
            </a:p>
          </p:txBody>
        </p:sp>
        <p:sp>
          <p:nvSpPr>
            <p:cNvPr id="16" name="object 16"/>
            <p:cNvSpPr/>
            <p:nvPr/>
          </p:nvSpPr>
          <p:spPr>
            <a:xfrm>
              <a:off x="7066114" y="1482280"/>
              <a:ext cx="883285" cy="687070"/>
            </a:xfrm>
            <a:custGeom>
              <a:avLst/>
              <a:gdLst/>
              <a:ahLst/>
              <a:cxnLst/>
              <a:rect l="l" t="t" r="r" b="b"/>
              <a:pathLst>
                <a:path w="883284" h="687069">
                  <a:moveTo>
                    <a:pt x="883094" y="0"/>
                  </a:moveTo>
                  <a:lnTo>
                    <a:pt x="343547" y="0"/>
                  </a:lnTo>
                  <a:lnTo>
                    <a:pt x="0" y="343547"/>
                  </a:lnTo>
                  <a:lnTo>
                    <a:pt x="343547" y="687031"/>
                  </a:lnTo>
                  <a:lnTo>
                    <a:pt x="883094" y="687031"/>
                  </a:lnTo>
                  <a:lnTo>
                    <a:pt x="539546" y="343547"/>
                  </a:lnTo>
                  <a:lnTo>
                    <a:pt x="883094" y="0"/>
                  </a:lnTo>
                  <a:close/>
                </a:path>
              </a:pathLst>
            </a:custGeom>
            <a:solidFill>
              <a:srgbClr val="F8EBD6"/>
            </a:solidFill>
          </p:spPr>
          <p:txBody>
            <a:bodyPr wrap="square" lIns="0" tIns="0" rIns="0" bIns="0" rtlCol="0"/>
            <a:lstStyle/>
            <a:p>
              <a:endParaRPr/>
            </a:p>
          </p:txBody>
        </p:sp>
        <p:sp>
          <p:nvSpPr>
            <p:cNvPr id="17" name="object 17"/>
            <p:cNvSpPr/>
            <p:nvPr/>
          </p:nvSpPr>
          <p:spPr>
            <a:xfrm>
              <a:off x="7066114" y="1482280"/>
              <a:ext cx="883285" cy="687070"/>
            </a:xfrm>
            <a:custGeom>
              <a:avLst/>
              <a:gdLst/>
              <a:ahLst/>
              <a:cxnLst/>
              <a:rect l="l" t="t" r="r" b="b"/>
              <a:pathLst>
                <a:path w="883284" h="687069">
                  <a:moveTo>
                    <a:pt x="883094" y="0"/>
                  </a:moveTo>
                  <a:lnTo>
                    <a:pt x="343547" y="0"/>
                  </a:lnTo>
                  <a:lnTo>
                    <a:pt x="0" y="343547"/>
                  </a:lnTo>
                  <a:lnTo>
                    <a:pt x="343547" y="687031"/>
                  </a:lnTo>
                  <a:lnTo>
                    <a:pt x="883094" y="687031"/>
                  </a:lnTo>
                  <a:lnTo>
                    <a:pt x="539546" y="343547"/>
                  </a:lnTo>
                  <a:lnTo>
                    <a:pt x="883094" y="0"/>
                  </a:lnTo>
                  <a:close/>
                </a:path>
              </a:pathLst>
            </a:custGeom>
            <a:ln w="15148">
              <a:solidFill>
                <a:srgbClr val="F8EBD6"/>
              </a:solidFill>
            </a:ln>
          </p:spPr>
          <p:txBody>
            <a:bodyPr wrap="square" lIns="0" tIns="0" rIns="0" bIns="0" rtlCol="0"/>
            <a:lstStyle/>
            <a:p>
              <a:endParaRPr/>
            </a:p>
          </p:txBody>
        </p:sp>
        <p:pic>
          <p:nvPicPr>
            <p:cNvPr id="18" name="object 18"/>
            <p:cNvPicPr/>
            <p:nvPr/>
          </p:nvPicPr>
          <p:blipFill>
            <a:blip r:embed="rId2" cstate="print"/>
            <a:stretch>
              <a:fillRect/>
            </a:stretch>
          </p:blipFill>
          <p:spPr>
            <a:xfrm>
              <a:off x="7411417" y="1417681"/>
              <a:ext cx="1070676" cy="1008298"/>
            </a:xfrm>
            <a:prstGeom prst="rect">
              <a:avLst/>
            </a:prstGeom>
          </p:spPr>
        </p:pic>
        <p:pic>
          <p:nvPicPr>
            <p:cNvPr id="19" name="object 19"/>
            <p:cNvPicPr/>
            <p:nvPr/>
          </p:nvPicPr>
          <p:blipFill>
            <a:blip r:embed="rId3" cstate="print"/>
            <a:stretch>
              <a:fillRect/>
            </a:stretch>
          </p:blipFill>
          <p:spPr>
            <a:xfrm>
              <a:off x="7888164" y="1417681"/>
              <a:ext cx="2805235" cy="1008298"/>
            </a:xfrm>
            <a:prstGeom prst="rect">
              <a:avLst/>
            </a:prstGeom>
          </p:spPr>
        </p:pic>
      </p:grpSp>
      <p:sp>
        <p:nvSpPr>
          <p:cNvPr id="20" name="object 20"/>
          <p:cNvSpPr txBox="1">
            <a:spLocks noGrp="1"/>
          </p:cNvSpPr>
          <p:nvPr>
            <p:ph type="title"/>
          </p:nvPr>
        </p:nvSpPr>
        <p:spPr>
          <a:prstGeom prst="rect">
            <a:avLst/>
          </a:prstGeom>
        </p:spPr>
        <p:txBody>
          <a:bodyPr vert="horz" wrap="square" lIns="0" tIns="104775" rIns="0" bIns="0" rtlCol="0">
            <a:spAutoFit/>
          </a:bodyPr>
          <a:lstStyle/>
          <a:p>
            <a:pPr marL="7395845">
              <a:lnSpc>
                <a:spcPct val="100000"/>
              </a:lnSpc>
              <a:spcBef>
                <a:spcPts val="825"/>
              </a:spcBef>
            </a:pPr>
            <a:r>
              <a:rPr spc="-405" dirty="0"/>
              <a:t>РАЗГОВОРЫ</a:t>
            </a:r>
          </a:p>
          <a:p>
            <a:pPr marL="7175500">
              <a:lnSpc>
                <a:spcPct val="100000"/>
              </a:lnSpc>
              <a:spcBef>
                <a:spcPts val="730"/>
              </a:spcBef>
              <a:tabLst>
                <a:tab pos="7651750" algn="l"/>
              </a:tabLst>
            </a:pPr>
            <a:r>
              <a:rPr b="1" spc="-750" dirty="0">
                <a:solidFill>
                  <a:srgbClr val="FFFFFF"/>
                </a:solidFill>
                <a:latin typeface="Arial"/>
                <a:cs typeface="Arial"/>
              </a:rPr>
              <a:t>О</a:t>
            </a:r>
            <a:r>
              <a:rPr b="1" dirty="0">
                <a:solidFill>
                  <a:srgbClr val="FFFFFF"/>
                </a:solidFill>
                <a:latin typeface="Arial"/>
                <a:cs typeface="Arial"/>
              </a:rPr>
              <a:t>	</a:t>
            </a:r>
            <a:r>
              <a:rPr b="1" spc="-200" dirty="0">
                <a:solidFill>
                  <a:srgbClr val="FFFFFF"/>
                </a:solidFill>
                <a:latin typeface="Arial"/>
                <a:cs typeface="Arial"/>
              </a:rPr>
              <a:t>ВАЖНОМ</a:t>
            </a:r>
          </a:p>
        </p:txBody>
      </p:sp>
      <p:grpSp>
        <p:nvGrpSpPr>
          <p:cNvPr id="21" name="object 21"/>
          <p:cNvGrpSpPr/>
          <p:nvPr/>
        </p:nvGrpSpPr>
        <p:grpSpPr>
          <a:xfrm>
            <a:off x="3562693" y="770737"/>
            <a:ext cx="179705" cy="6015355"/>
            <a:chOff x="3562693" y="770737"/>
            <a:chExt cx="179705" cy="6015355"/>
          </a:xfrm>
        </p:grpSpPr>
        <p:sp>
          <p:nvSpPr>
            <p:cNvPr id="22" name="object 22"/>
            <p:cNvSpPr/>
            <p:nvPr/>
          </p:nvSpPr>
          <p:spPr>
            <a:xfrm>
              <a:off x="3562693" y="770737"/>
              <a:ext cx="179705" cy="6015355"/>
            </a:xfrm>
            <a:custGeom>
              <a:avLst/>
              <a:gdLst/>
              <a:ahLst/>
              <a:cxnLst/>
              <a:rect l="l" t="t" r="r" b="b"/>
              <a:pathLst>
                <a:path w="179704" h="6015355">
                  <a:moveTo>
                    <a:pt x="0" y="0"/>
                  </a:moveTo>
                  <a:lnTo>
                    <a:pt x="179095" y="0"/>
                  </a:lnTo>
                  <a:lnTo>
                    <a:pt x="179095" y="6015037"/>
                  </a:lnTo>
                  <a:lnTo>
                    <a:pt x="0" y="6015037"/>
                  </a:lnTo>
                  <a:lnTo>
                    <a:pt x="0" y="0"/>
                  </a:lnTo>
                  <a:close/>
                </a:path>
              </a:pathLst>
            </a:custGeom>
            <a:solidFill>
              <a:srgbClr val="FA9FAF"/>
            </a:solidFill>
          </p:spPr>
          <p:txBody>
            <a:bodyPr wrap="square" lIns="0" tIns="0" rIns="0" bIns="0" rtlCol="0"/>
            <a:lstStyle/>
            <a:p>
              <a:endParaRPr/>
            </a:p>
          </p:txBody>
        </p:sp>
        <p:sp>
          <p:nvSpPr>
            <p:cNvPr id="23" name="object 23"/>
            <p:cNvSpPr/>
            <p:nvPr/>
          </p:nvSpPr>
          <p:spPr>
            <a:xfrm>
              <a:off x="3604564" y="770737"/>
              <a:ext cx="33020" cy="6015355"/>
            </a:xfrm>
            <a:custGeom>
              <a:avLst/>
              <a:gdLst/>
              <a:ahLst/>
              <a:cxnLst/>
              <a:rect l="l" t="t" r="r" b="b"/>
              <a:pathLst>
                <a:path w="33020" h="6015355">
                  <a:moveTo>
                    <a:pt x="0" y="0"/>
                  </a:moveTo>
                  <a:lnTo>
                    <a:pt x="32994" y="0"/>
                  </a:lnTo>
                  <a:lnTo>
                    <a:pt x="32994" y="6015037"/>
                  </a:lnTo>
                  <a:lnTo>
                    <a:pt x="0" y="6015037"/>
                  </a:lnTo>
                  <a:lnTo>
                    <a:pt x="0" y="0"/>
                  </a:lnTo>
                  <a:close/>
                </a:path>
              </a:pathLst>
            </a:custGeom>
            <a:solidFill>
              <a:srgbClr val="A8ABB6"/>
            </a:solidFill>
          </p:spPr>
          <p:txBody>
            <a:bodyPr wrap="square" lIns="0" tIns="0" rIns="0" bIns="0" rtlCol="0"/>
            <a:lstStyle/>
            <a:p>
              <a:endParaRPr/>
            </a:p>
          </p:txBody>
        </p:sp>
      </p:grpSp>
      <p:grpSp>
        <p:nvGrpSpPr>
          <p:cNvPr id="24" name="object 24"/>
          <p:cNvGrpSpPr/>
          <p:nvPr/>
        </p:nvGrpSpPr>
        <p:grpSpPr>
          <a:xfrm>
            <a:off x="3373780" y="770737"/>
            <a:ext cx="135890" cy="6015355"/>
            <a:chOff x="3373780" y="770737"/>
            <a:chExt cx="135890" cy="6015355"/>
          </a:xfrm>
        </p:grpSpPr>
        <p:sp>
          <p:nvSpPr>
            <p:cNvPr id="25" name="object 25"/>
            <p:cNvSpPr/>
            <p:nvPr/>
          </p:nvSpPr>
          <p:spPr>
            <a:xfrm>
              <a:off x="3460204" y="770737"/>
              <a:ext cx="49530" cy="6015355"/>
            </a:xfrm>
            <a:custGeom>
              <a:avLst/>
              <a:gdLst/>
              <a:ahLst/>
              <a:cxnLst/>
              <a:rect l="l" t="t" r="r" b="b"/>
              <a:pathLst>
                <a:path w="49529" h="6015355">
                  <a:moveTo>
                    <a:pt x="0" y="0"/>
                  </a:moveTo>
                  <a:lnTo>
                    <a:pt x="49009" y="0"/>
                  </a:lnTo>
                  <a:lnTo>
                    <a:pt x="49009" y="6015037"/>
                  </a:lnTo>
                  <a:lnTo>
                    <a:pt x="0" y="6015037"/>
                  </a:lnTo>
                  <a:lnTo>
                    <a:pt x="0" y="0"/>
                  </a:lnTo>
                  <a:close/>
                </a:path>
              </a:pathLst>
            </a:custGeom>
            <a:solidFill>
              <a:srgbClr val="FBE3BD"/>
            </a:solidFill>
          </p:spPr>
          <p:txBody>
            <a:bodyPr wrap="square" lIns="0" tIns="0" rIns="0" bIns="0" rtlCol="0"/>
            <a:lstStyle/>
            <a:p>
              <a:endParaRPr/>
            </a:p>
          </p:txBody>
        </p:sp>
        <p:sp>
          <p:nvSpPr>
            <p:cNvPr id="26" name="object 26"/>
            <p:cNvSpPr/>
            <p:nvPr/>
          </p:nvSpPr>
          <p:spPr>
            <a:xfrm>
              <a:off x="3373780" y="770737"/>
              <a:ext cx="48260" cy="6015355"/>
            </a:xfrm>
            <a:custGeom>
              <a:avLst/>
              <a:gdLst/>
              <a:ahLst/>
              <a:cxnLst/>
              <a:rect l="l" t="t" r="r" b="b"/>
              <a:pathLst>
                <a:path w="48260" h="6015355">
                  <a:moveTo>
                    <a:pt x="0" y="0"/>
                  </a:moveTo>
                  <a:lnTo>
                    <a:pt x="48120" y="0"/>
                  </a:lnTo>
                  <a:lnTo>
                    <a:pt x="48120" y="6015037"/>
                  </a:lnTo>
                  <a:lnTo>
                    <a:pt x="0" y="6015037"/>
                  </a:lnTo>
                  <a:lnTo>
                    <a:pt x="0" y="0"/>
                  </a:lnTo>
                  <a:close/>
                </a:path>
              </a:pathLst>
            </a:custGeom>
            <a:solidFill>
              <a:srgbClr val="F8EBD6"/>
            </a:solidFill>
          </p:spPr>
          <p:txBody>
            <a:bodyPr wrap="square" lIns="0" tIns="0" rIns="0" bIns="0" rtlCol="0"/>
            <a:lstStyle/>
            <a:p>
              <a:endParaRPr/>
            </a:p>
          </p:txBody>
        </p:sp>
      </p:grpSp>
      <p:grpSp>
        <p:nvGrpSpPr>
          <p:cNvPr id="27" name="object 27"/>
          <p:cNvGrpSpPr/>
          <p:nvPr/>
        </p:nvGrpSpPr>
        <p:grpSpPr>
          <a:xfrm>
            <a:off x="4291609" y="3098304"/>
            <a:ext cx="3666490" cy="122555"/>
            <a:chOff x="4291609" y="3098304"/>
            <a:chExt cx="3666490" cy="122555"/>
          </a:xfrm>
        </p:grpSpPr>
        <p:sp>
          <p:nvSpPr>
            <p:cNvPr id="28" name="object 28"/>
            <p:cNvSpPr/>
            <p:nvPr/>
          </p:nvSpPr>
          <p:spPr>
            <a:xfrm>
              <a:off x="5513336" y="3098304"/>
              <a:ext cx="615315" cy="122555"/>
            </a:xfrm>
            <a:custGeom>
              <a:avLst/>
              <a:gdLst/>
              <a:ahLst/>
              <a:cxnLst/>
              <a:rect l="l" t="t" r="r" b="b"/>
              <a:pathLst>
                <a:path w="615314" h="122555">
                  <a:moveTo>
                    <a:pt x="614857" y="122085"/>
                  </a:moveTo>
                  <a:lnTo>
                    <a:pt x="0" y="122085"/>
                  </a:lnTo>
                  <a:lnTo>
                    <a:pt x="0" y="0"/>
                  </a:lnTo>
                  <a:lnTo>
                    <a:pt x="614857" y="0"/>
                  </a:lnTo>
                  <a:lnTo>
                    <a:pt x="614857" y="122085"/>
                  </a:lnTo>
                  <a:close/>
                </a:path>
              </a:pathLst>
            </a:custGeom>
            <a:solidFill>
              <a:srgbClr val="FA9FAF"/>
            </a:solidFill>
          </p:spPr>
          <p:txBody>
            <a:bodyPr wrap="square" lIns="0" tIns="0" rIns="0" bIns="0" rtlCol="0"/>
            <a:lstStyle/>
            <a:p>
              <a:endParaRPr/>
            </a:p>
          </p:txBody>
        </p:sp>
        <p:sp>
          <p:nvSpPr>
            <p:cNvPr id="29" name="object 29"/>
            <p:cNvSpPr/>
            <p:nvPr/>
          </p:nvSpPr>
          <p:spPr>
            <a:xfrm>
              <a:off x="6123736" y="3098304"/>
              <a:ext cx="615315" cy="122555"/>
            </a:xfrm>
            <a:custGeom>
              <a:avLst/>
              <a:gdLst/>
              <a:ahLst/>
              <a:cxnLst/>
              <a:rect l="l" t="t" r="r" b="b"/>
              <a:pathLst>
                <a:path w="615315" h="122555">
                  <a:moveTo>
                    <a:pt x="614908" y="122085"/>
                  </a:moveTo>
                  <a:lnTo>
                    <a:pt x="0" y="122085"/>
                  </a:lnTo>
                  <a:lnTo>
                    <a:pt x="0" y="0"/>
                  </a:lnTo>
                  <a:lnTo>
                    <a:pt x="614908" y="0"/>
                  </a:lnTo>
                  <a:lnTo>
                    <a:pt x="614908" y="122085"/>
                  </a:lnTo>
                  <a:close/>
                </a:path>
              </a:pathLst>
            </a:custGeom>
            <a:solidFill>
              <a:srgbClr val="F7B9BC"/>
            </a:solidFill>
          </p:spPr>
          <p:txBody>
            <a:bodyPr wrap="square" lIns="0" tIns="0" rIns="0" bIns="0" rtlCol="0"/>
            <a:lstStyle/>
            <a:p>
              <a:endParaRPr/>
            </a:p>
          </p:txBody>
        </p:sp>
        <p:sp>
          <p:nvSpPr>
            <p:cNvPr id="30" name="object 30"/>
            <p:cNvSpPr/>
            <p:nvPr/>
          </p:nvSpPr>
          <p:spPr>
            <a:xfrm>
              <a:off x="4291609" y="3098304"/>
              <a:ext cx="615315" cy="122555"/>
            </a:xfrm>
            <a:custGeom>
              <a:avLst/>
              <a:gdLst/>
              <a:ahLst/>
              <a:cxnLst/>
              <a:rect l="l" t="t" r="r" b="b"/>
              <a:pathLst>
                <a:path w="615314" h="122555">
                  <a:moveTo>
                    <a:pt x="614857" y="122085"/>
                  </a:moveTo>
                  <a:lnTo>
                    <a:pt x="0" y="122085"/>
                  </a:lnTo>
                  <a:lnTo>
                    <a:pt x="0" y="0"/>
                  </a:lnTo>
                  <a:lnTo>
                    <a:pt x="614857" y="0"/>
                  </a:lnTo>
                  <a:lnTo>
                    <a:pt x="614857" y="122085"/>
                  </a:lnTo>
                  <a:close/>
                </a:path>
              </a:pathLst>
            </a:custGeom>
            <a:solidFill>
              <a:srgbClr val="FBE3BE"/>
            </a:solidFill>
          </p:spPr>
          <p:txBody>
            <a:bodyPr wrap="square" lIns="0" tIns="0" rIns="0" bIns="0" rtlCol="0"/>
            <a:lstStyle/>
            <a:p>
              <a:endParaRPr/>
            </a:p>
          </p:txBody>
        </p:sp>
        <p:sp>
          <p:nvSpPr>
            <p:cNvPr id="31" name="object 31"/>
            <p:cNvSpPr/>
            <p:nvPr/>
          </p:nvSpPr>
          <p:spPr>
            <a:xfrm>
              <a:off x="4902949" y="3098304"/>
              <a:ext cx="614045" cy="122555"/>
            </a:xfrm>
            <a:custGeom>
              <a:avLst/>
              <a:gdLst/>
              <a:ahLst/>
              <a:cxnLst/>
              <a:rect l="l" t="t" r="r" b="b"/>
              <a:pathLst>
                <a:path w="614045" h="122555">
                  <a:moveTo>
                    <a:pt x="613968" y="122085"/>
                  </a:moveTo>
                  <a:lnTo>
                    <a:pt x="0" y="122085"/>
                  </a:lnTo>
                  <a:lnTo>
                    <a:pt x="0" y="0"/>
                  </a:lnTo>
                  <a:lnTo>
                    <a:pt x="613968" y="0"/>
                  </a:lnTo>
                  <a:lnTo>
                    <a:pt x="613968" y="122085"/>
                  </a:lnTo>
                  <a:close/>
                </a:path>
              </a:pathLst>
            </a:custGeom>
            <a:solidFill>
              <a:srgbClr val="A8ABB6"/>
            </a:solidFill>
          </p:spPr>
          <p:txBody>
            <a:bodyPr wrap="square" lIns="0" tIns="0" rIns="0" bIns="0" rtlCol="0"/>
            <a:lstStyle/>
            <a:p>
              <a:endParaRPr/>
            </a:p>
          </p:txBody>
        </p:sp>
        <p:sp>
          <p:nvSpPr>
            <p:cNvPr id="32" name="object 32"/>
            <p:cNvSpPr/>
            <p:nvPr/>
          </p:nvSpPr>
          <p:spPr>
            <a:xfrm>
              <a:off x="6730606" y="3098304"/>
              <a:ext cx="615315" cy="120650"/>
            </a:xfrm>
            <a:custGeom>
              <a:avLst/>
              <a:gdLst/>
              <a:ahLst/>
              <a:cxnLst/>
              <a:rect l="l" t="t" r="r" b="b"/>
              <a:pathLst>
                <a:path w="615315" h="120650">
                  <a:moveTo>
                    <a:pt x="614857" y="120307"/>
                  </a:moveTo>
                  <a:lnTo>
                    <a:pt x="0" y="120307"/>
                  </a:lnTo>
                  <a:lnTo>
                    <a:pt x="0" y="0"/>
                  </a:lnTo>
                  <a:lnTo>
                    <a:pt x="614857" y="0"/>
                  </a:lnTo>
                  <a:lnTo>
                    <a:pt x="614857" y="120307"/>
                  </a:lnTo>
                  <a:close/>
                </a:path>
              </a:pathLst>
            </a:custGeom>
            <a:solidFill>
              <a:srgbClr val="FBE3BE"/>
            </a:solidFill>
          </p:spPr>
          <p:txBody>
            <a:bodyPr wrap="square" lIns="0" tIns="0" rIns="0" bIns="0" rtlCol="0"/>
            <a:lstStyle/>
            <a:p>
              <a:endParaRPr/>
            </a:p>
          </p:txBody>
        </p:sp>
        <p:sp>
          <p:nvSpPr>
            <p:cNvPr id="33" name="object 33"/>
            <p:cNvSpPr/>
            <p:nvPr/>
          </p:nvSpPr>
          <p:spPr>
            <a:xfrm>
              <a:off x="7342784" y="3098304"/>
              <a:ext cx="615315" cy="122555"/>
            </a:xfrm>
            <a:custGeom>
              <a:avLst/>
              <a:gdLst/>
              <a:ahLst/>
              <a:cxnLst/>
              <a:rect l="l" t="t" r="r" b="b"/>
              <a:pathLst>
                <a:path w="615315" h="122555">
                  <a:moveTo>
                    <a:pt x="614908" y="122085"/>
                  </a:moveTo>
                  <a:lnTo>
                    <a:pt x="0" y="122085"/>
                  </a:lnTo>
                  <a:lnTo>
                    <a:pt x="0" y="0"/>
                  </a:lnTo>
                  <a:lnTo>
                    <a:pt x="614908" y="0"/>
                  </a:lnTo>
                  <a:lnTo>
                    <a:pt x="614908" y="122085"/>
                  </a:lnTo>
                  <a:close/>
                </a:path>
              </a:pathLst>
            </a:custGeom>
            <a:solidFill>
              <a:srgbClr val="F8EBD6"/>
            </a:solidFill>
          </p:spPr>
          <p:txBody>
            <a:bodyPr wrap="square" lIns="0" tIns="0" rIns="0" bIns="0" rtlCol="0"/>
            <a:lstStyle/>
            <a:p>
              <a:endParaRPr/>
            </a:p>
          </p:txBody>
        </p:sp>
      </p:grpSp>
      <p:sp>
        <p:nvSpPr>
          <p:cNvPr id="34" name="object 34"/>
          <p:cNvSpPr txBox="1"/>
          <p:nvPr/>
        </p:nvSpPr>
        <p:spPr>
          <a:xfrm>
            <a:off x="4051300" y="2371153"/>
            <a:ext cx="6428673" cy="4258310"/>
          </a:xfrm>
          <a:prstGeom prst="rect">
            <a:avLst/>
          </a:prstGeom>
        </p:spPr>
        <p:txBody>
          <a:bodyPr vert="horz" wrap="square" lIns="0" tIns="200025" rIns="0" bIns="0" rtlCol="0">
            <a:spAutoFit/>
          </a:bodyPr>
          <a:lstStyle/>
          <a:p>
            <a:pPr marL="12700">
              <a:lnSpc>
                <a:spcPct val="100000"/>
              </a:lnSpc>
              <a:spcBef>
                <a:spcPts val="1575"/>
              </a:spcBef>
            </a:pPr>
            <a:r>
              <a:rPr sz="3250" spc="-20" dirty="0">
                <a:solidFill>
                  <a:srgbClr val="6C7185"/>
                </a:solidFill>
                <a:latin typeface="Arial Narrow"/>
                <a:cs typeface="Arial Narrow"/>
              </a:rPr>
              <a:t>Тема</a:t>
            </a:r>
            <a:endParaRPr sz="3250">
              <a:latin typeface="Arial Narrow"/>
              <a:cs typeface="Arial Narrow"/>
            </a:endParaRPr>
          </a:p>
          <a:p>
            <a:pPr marL="38100" marR="473709">
              <a:lnSpc>
                <a:spcPct val="100000"/>
              </a:lnSpc>
              <a:spcBef>
                <a:spcPts val="1545"/>
              </a:spcBef>
            </a:pPr>
            <a:r>
              <a:rPr sz="3350" spc="60" dirty="0">
                <a:solidFill>
                  <a:srgbClr val="6C7185"/>
                </a:solidFill>
                <a:latin typeface="Arial Narrow"/>
                <a:cs typeface="Arial Narrow"/>
              </a:rPr>
              <a:t>165-</a:t>
            </a:r>
            <a:r>
              <a:rPr sz="3350" spc="70" dirty="0">
                <a:solidFill>
                  <a:srgbClr val="6C7185"/>
                </a:solidFill>
                <a:latin typeface="Arial Narrow"/>
                <a:cs typeface="Arial Narrow"/>
              </a:rPr>
              <a:t>ЛЕТИЕ</a:t>
            </a:r>
            <a:r>
              <a:rPr sz="3350" spc="10" dirty="0">
                <a:solidFill>
                  <a:srgbClr val="6C7185"/>
                </a:solidFill>
                <a:latin typeface="Arial Narrow"/>
                <a:cs typeface="Arial Narrow"/>
              </a:rPr>
              <a:t> </a:t>
            </a:r>
            <a:r>
              <a:rPr sz="3350" spc="50" dirty="0">
                <a:solidFill>
                  <a:srgbClr val="6C7185"/>
                </a:solidFill>
                <a:latin typeface="Arial Narrow"/>
                <a:cs typeface="Arial Narrow"/>
              </a:rPr>
              <a:t>СО</a:t>
            </a:r>
            <a:r>
              <a:rPr sz="3350" spc="10" dirty="0">
                <a:solidFill>
                  <a:srgbClr val="6C7185"/>
                </a:solidFill>
                <a:latin typeface="Arial Narrow"/>
                <a:cs typeface="Arial Narrow"/>
              </a:rPr>
              <a:t> </a:t>
            </a:r>
            <a:r>
              <a:rPr sz="3350" spc="60" dirty="0">
                <a:solidFill>
                  <a:srgbClr val="6C7185"/>
                </a:solidFill>
                <a:latin typeface="Arial Narrow"/>
                <a:cs typeface="Arial Narrow"/>
              </a:rPr>
              <a:t>ДНЯ</a:t>
            </a:r>
            <a:r>
              <a:rPr sz="3350" spc="10" dirty="0">
                <a:solidFill>
                  <a:srgbClr val="6C7185"/>
                </a:solidFill>
                <a:latin typeface="Arial Narrow"/>
                <a:cs typeface="Arial Narrow"/>
              </a:rPr>
              <a:t> </a:t>
            </a:r>
            <a:r>
              <a:rPr sz="3350" spc="65" dirty="0">
                <a:solidFill>
                  <a:srgbClr val="6C7185"/>
                </a:solidFill>
                <a:latin typeface="Arial Narrow"/>
                <a:cs typeface="Arial Narrow"/>
              </a:rPr>
              <a:t>РОЖДЕНИЯ </a:t>
            </a:r>
            <a:r>
              <a:rPr sz="3400" dirty="0">
                <a:solidFill>
                  <a:srgbClr val="6C7185"/>
                </a:solidFill>
                <a:latin typeface="Arial Narrow"/>
                <a:cs typeface="Arial Narrow"/>
              </a:rPr>
              <a:t>К.</a:t>
            </a:r>
            <a:r>
              <a:rPr sz="3400" spc="25" dirty="0">
                <a:solidFill>
                  <a:srgbClr val="6C7185"/>
                </a:solidFill>
                <a:latin typeface="Arial Narrow"/>
                <a:cs typeface="Arial Narrow"/>
              </a:rPr>
              <a:t> </a:t>
            </a:r>
            <a:r>
              <a:rPr sz="3400" dirty="0">
                <a:solidFill>
                  <a:srgbClr val="6C7185"/>
                </a:solidFill>
                <a:latin typeface="Arial Narrow"/>
                <a:cs typeface="Arial Narrow"/>
              </a:rPr>
              <a:t>Э.</a:t>
            </a:r>
            <a:r>
              <a:rPr sz="3400" spc="30" dirty="0">
                <a:solidFill>
                  <a:srgbClr val="6C7185"/>
                </a:solidFill>
                <a:latin typeface="Arial Narrow"/>
                <a:cs typeface="Arial Narrow"/>
              </a:rPr>
              <a:t> </a:t>
            </a:r>
            <a:r>
              <a:rPr sz="3400" spc="-10" dirty="0">
                <a:solidFill>
                  <a:srgbClr val="6C7185"/>
                </a:solidFill>
                <a:latin typeface="Arial Narrow"/>
                <a:cs typeface="Arial Narrow"/>
              </a:rPr>
              <a:t>ЦИОЛКОВСКОГО</a:t>
            </a:r>
            <a:endParaRPr sz="3400">
              <a:latin typeface="Arial Narrow"/>
              <a:cs typeface="Arial Narrow"/>
            </a:endParaRPr>
          </a:p>
          <a:p>
            <a:pPr marL="38100" marR="129539">
              <a:lnSpc>
                <a:spcPct val="100800"/>
              </a:lnSpc>
              <a:spcBef>
                <a:spcPts val="2090"/>
              </a:spcBef>
            </a:pPr>
            <a:r>
              <a:rPr sz="2900" smtClean="0">
                <a:solidFill>
                  <a:srgbClr val="FF0000"/>
                </a:solidFill>
                <a:latin typeface="Arial Narrow"/>
                <a:cs typeface="Arial Narrow"/>
              </a:rPr>
              <a:t>Невозможное</a:t>
            </a:r>
            <a:r>
              <a:rPr sz="2900" spc="-55" smtClean="0">
                <a:solidFill>
                  <a:srgbClr val="FF0000"/>
                </a:solidFill>
                <a:latin typeface="Arial Narrow"/>
                <a:cs typeface="Arial Narrow"/>
              </a:rPr>
              <a:t> </a:t>
            </a:r>
            <a:r>
              <a:rPr sz="2900" spc="-10" dirty="0">
                <a:solidFill>
                  <a:srgbClr val="FF0000"/>
                </a:solidFill>
                <a:latin typeface="Arial Narrow"/>
                <a:cs typeface="Arial Narrow"/>
              </a:rPr>
              <a:t>сегодня </a:t>
            </a:r>
            <a:r>
              <a:rPr sz="2900" dirty="0">
                <a:solidFill>
                  <a:srgbClr val="FF0000"/>
                </a:solidFill>
                <a:latin typeface="Arial Narrow"/>
                <a:cs typeface="Arial Narrow"/>
              </a:rPr>
              <a:t>станет</a:t>
            </a:r>
            <a:r>
              <a:rPr sz="2900" spc="-30" dirty="0">
                <a:solidFill>
                  <a:srgbClr val="FF0000"/>
                </a:solidFill>
                <a:latin typeface="Arial Narrow"/>
                <a:cs typeface="Arial Narrow"/>
              </a:rPr>
              <a:t> </a:t>
            </a:r>
            <a:r>
              <a:rPr sz="2900" dirty="0">
                <a:solidFill>
                  <a:srgbClr val="FF0000"/>
                </a:solidFill>
                <a:latin typeface="Arial Narrow"/>
                <a:cs typeface="Arial Narrow"/>
              </a:rPr>
              <a:t>возможным</a:t>
            </a:r>
            <a:r>
              <a:rPr sz="2900" spc="-30" dirty="0">
                <a:solidFill>
                  <a:srgbClr val="FF0000"/>
                </a:solidFill>
                <a:latin typeface="Arial Narrow"/>
                <a:cs typeface="Arial Narrow"/>
              </a:rPr>
              <a:t> </a:t>
            </a:r>
            <a:r>
              <a:rPr sz="2900" spc="-10" dirty="0">
                <a:solidFill>
                  <a:srgbClr val="FF0000"/>
                </a:solidFill>
                <a:latin typeface="Arial Narrow"/>
                <a:cs typeface="Arial Narrow"/>
              </a:rPr>
              <a:t>завтра.</a:t>
            </a:r>
            <a:endParaRPr sz="2900">
              <a:solidFill>
                <a:srgbClr val="FF0000"/>
              </a:solidFill>
              <a:latin typeface="Arial Narrow"/>
              <a:cs typeface="Arial Narrow"/>
            </a:endParaRPr>
          </a:p>
          <a:p>
            <a:pPr>
              <a:lnSpc>
                <a:spcPct val="100000"/>
              </a:lnSpc>
            </a:pPr>
            <a:endParaRPr sz="3300">
              <a:latin typeface="Arial Narrow"/>
              <a:cs typeface="Arial Narrow"/>
            </a:endParaRPr>
          </a:p>
          <a:p>
            <a:pPr marL="3631565">
              <a:lnSpc>
                <a:spcPct val="100000"/>
              </a:lnSpc>
              <a:spcBef>
                <a:spcPts val="2345"/>
              </a:spcBef>
            </a:pPr>
            <a:r>
              <a:rPr sz="2550" spc="-430" dirty="0">
                <a:solidFill>
                  <a:srgbClr val="F98598"/>
                </a:solidFill>
                <a:latin typeface="Lucida Sans Unicode"/>
                <a:cs typeface="Lucida Sans Unicode"/>
              </a:rPr>
              <a:t>19</a:t>
            </a:r>
            <a:r>
              <a:rPr sz="2550" spc="-150" dirty="0">
                <a:solidFill>
                  <a:srgbClr val="F98598"/>
                </a:solidFill>
                <a:latin typeface="Lucida Sans Unicode"/>
                <a:cs typeface="Lucida Sans Unicode"/>
              </a:rPr>
              <a:t> </a:t>
            </a:r>
            <a:r>
              <a:rPr sz="2550" spc="-275" dirty="0">
                <a:solidFill>
                  <a:srgbClr val="F98598"/>
                </a:solidFill>
                <a:latin typeface="Lucida Sans Unicode"/>
                <a:cs typeface="Lucida Sans Unicode"/>
              </a:rPr>
              <a:t>сентября</a:t>
            </a:r>
            <a:r>
              <a:rPr sz="2550" spc="-140" dirty="0">
                <a:solidFill>
                  <a:srgbClr val="F98598"/>
                </a:solidFill>
                <a:latin typeface="Lucida Sans Unicode"/>
                <a:cs typeface="Lucida Sans Unicode"/>
              </a:rPr>
              <a:t> </a:t>
            </a:r>
            <a:r>
              <a:rPr sz="2550" spc="-320" dirty="0">
                <a:solidFill>
                  <a:srgbClr val="F98598"/>
                </a:solidFill>
                <a:latin typeface="Lucida Sans Unicode"/>
                <a:cs typeface="Lucida Sans Unicode"/>
              </a:rPr>
              <a:t>2022</a:t>
            </a:r>
            <a:r>
              <a:rPr sz="2550" spc="-145" dirty="0">
                <a:solidFill>
                  <a:srgbClr val="F98598"/>
                </a:solidFill>
                <a:latin typeface="Lucida Sans Unicode"/>
                <a:cs typeface="Lucida Sans Unicode"/>
              </a:rPr>
              <a:t> </a:t>
            </a:r>
            <a:r>
              <a:rPr sz="2550" spc="-445" dirty="0">
                <a:solidFill>
                  <a:srgbClr val="F98598"/>
                </a:solidFill>
                <a:latin typeface="Lucida Sans Unicode"/>
                <a:cs typeface="Lucida Sans Unicode"/>
              </a:rPr>
              <a:t>г.</a:t>
            </a:r>
            <a:endParaRPr sz="2550">
              <a:latin typeface="Lucida Sans Unicode"/>
              <a:cs typeface="Lucida Sans Unicode"/>
            </a:endParaRPr>
          </a:p>
        </p:txBody>
      </p:sp>
      <p:grpSp>
        <p:nvGrpSpPr>
          <p:cNvPr id="35" name="object 35"/>
          <p:cNvGrpSpPr/>
          <p:nvPr/>
        </p:nvGrpSpPr>
        <p:grpSpPr>
          <a:xfrm>
            <a:off x="4288929" y="4396676"/>
            <a:ext cx="3666490" cy="122555"/>
            <a:chOff x="4288929" y="4396676"/>
            <a:chExt cx="3666490" cy="122555"/>
          </a:xfrm>
        </p:grpSpPr>
        <p:sp>
          <p:nvSpPr>
            <p:cNvPr id="36" name="object 36"/>
            <p:cNvSpPr/>
            <p:nvPr/>
          </p:nvSpPr>
          <p:spPr>
            <a:xfrm>
              <a:off x="5510656" y="4396676"/>
              <a:ext cx="614045" cy="122555"/>
            </a:xfrm>
            <a:custGeom>
              <a:avLst/>
              <a:gdLst/>
              <a:ahLst/>
              <a:cxnLst/>
              <a:rect l="l" t="t" r="r" b="b"/>
              <a:pathLst>
                <a:path w="614045" h="122554">
                  <a:moveTo>
                    <a:pt x="613968" y="122085"/>
                  </a:moveTo>
                  <a:lnTo>
                    <a:pt x="0" y="122085"/>
                  </a:lnTo>
                  <a:lnTo>
                    <a:pt x="0" y="0"/>
                  </a:lnTo>
                  <a:lnTo>
                    <a:pt x="613968" y="0"/>
                  </a:lnTo>
                  <a:lnTo>
                    <a:pt x="613968" y="122085"/>
                  </a:lnTo>
                  <a:close/>
                </a:path>
              </a:pathLst>
            </a:custGeom>
            <a:solidFill>
              <a:srgbClr val="FA9FAF"/>
            </a:solidFill>
          </p:spPr>
          <p:txBody>
            <a:bodyPr wrap="square" lIns="0" tIns="0" rIns="0" bIns="0" rtlCol="0"/>
            <a:lstStyle/>
            <a:p>
              <a:endParaRPr/>
            </a:p>
          </p:txBody>
        </p:sp>
        <p:sp>
          <p:nvSpPr>
            <p:cNvPr id="37" name="object 37"/>
            <p:cNvSpPr/>
            <p:nvPr/>
          </p:nvSpPr>
          <p:spPr>
            <a:xfrm>
              <a:off x="6121107" y="4396676"/>
              <a:ext cx="615315" cy="122555"/>
            </a:xfrm>
            <a:custGeom>
              <a:avLst/>
              <a:gdLst/>
              <a:ahLst/>
              <a:cxnLst/>
              <a:rect l="l" t="t" r="r" b="b"/>
              <a:pathLst>
                <a:path w="615315" h="122554">
                  <a:moveTo>
                    <a:pt x="614857" y="122085"/>
                  </a:moveTo>
                  <a:lnTo>
                    <a:pt x="0" y="122085"/>
                  </a:lnTo>
                  <a:lnTo>
                    <a:pt x="0" y="0"/>
                  </a:lnTo>
                  <a:lnTo>
                    <a:pt x="614857" y="0"/>
                  </a:lnTo>
                  <a:lnTo>
                    <a:pt x="614857" y="122085"/>
                  </a:lnTo>
                  <a:close/>
                </a:path>
              </a:pathLst>
            </a:custGeom>
            <a:solidFill>
              <a:srgbClr val="F7B9BC"/>
            </a:solidFill>
          </p:spPr>
          <p:txBody>
            <a:bodyPr wrap="square" lIns="0" tIns="0" rIns="0" bIns="0" rtlCol="0"/>
            <a:lstStyle/>
            <a:p>
              <a:endParaRPr/>
            </a:p>
          </p:txBody>
        </p:sp>
        <p:sp>
          <p:nvSpPr>
            <p:cNvPr id="38" name="object 38"/>
            <p:cNvSpPr/>
            <p:nvPr/>
          </p:nvSpPr>
          <p:spPr>
            <a:xfrm>
              <a:off x="4288929" y="4396676"/>
              <a:ext cx="615315" cy="122555"/>
            </a:xfrm>
            <a:custGeom>
              <a:avLst/>
              <a:gdLst/>
              <a:ahLst/>
              <a:cxnLst/>
              <a:rect l="l" t="t" r="r" b="b"/>
              <a:pathLst>
                <a:path w="615314" h="122554">
                  <a:moveTo>
                    <a:pt x="614908" y="122085"/>
                  </a:moveTo>
                  <a:lnTo>
                    <a:pt x="0" y="122085"/>
                  </a:lnTo>
                  <a:lnTo>
                    <a:pt x="0" y="0"/>
                  </a:lnTo>
                  <a:lnTo>
                    <a:pt x="614908" y="0"/>
                  </a:lnTo>
                  <a:lnTo>
                    <a:pt x="614908" y="122085"/>
                  </a:lnTo>
                  <a:close/>
                </a:path>
              </a:pathLst>
            </a:custGeom>
            <a:solidFill>
              <a:srgbClr val="FBE3BE"/>
            </a:solidFill>
          </p:spPr>
          <p:txBody>
            <a:bodyPr wrap="square" lIns="0" tIns="0" rIns="0" bIns="0" rtlCol="0"/>
            <a:lstStyle/>
            <a:p>
              <a:endParaRPr/>
            </a:p>
          </p:txBody>
        </p:sp>
        <p:sp>
          <p:nvSpPr>
            <p:cNvPr id="39" name="object 39"/>
            <p:cNvSpPr/>
            <p:nvPr/>
          </p:nvSpPr>
          <p:spPr>
            <a:xfrm>
              <a:off x="4899367" y="4396676"/>
              <a:ext cx="615315" cy="122555"/>
            </a:xfrm>
            <a:custGeom>
              <a:avLst/>
              <a:gdLst/>
              <a:ahLst/>
              <a:cxnLst/>
              <a:rect l="l" t="t" r="r" b="b"/>
              <a:pathLst>
                <a:path w="615314" h="122554">
                  <a:moveTo>
                    <a:pt x="614857" y="122085"/>
                  </a:moveTo>
                  <a:lnTo>
                    <a:pt x="0" y="122085"/>
                  </a:lnTo>
                  <a:lnTo>
                    <a:pt x="0" y="0"/>
                  </a:lnTo>
                  <a:lnTo>
                    <a:pt x="614857" y="0"/>
                  </a:lnTo>
                  <a:lnTo>
                    <a:pt x="614857" y="122085"/>
                  </a:lnTo>
                  <a:close/>
                </a:path>
              </a:pathLst>
            </a:custGeom>
            <a:solidFill>
              <a:srgbClr val="A8ABB6"/>
            </a:solidFill>
          </p:spPr>
          <p:txBody>
            <a:bodyPr wrap="square" lIns="0" tIns="0" rIns="0" bIns="0" rtlCol="0"/>
            <a:lstStyle/>
            <a:p>
              <a:endParaRPr/>
            </a:p>
          </p:txBody>
        </p:sp>
        <p:sp>
          <p:nvSpPr>
            <p:cNvPr id="40" name="object 40"/>
            <p:cNvSpPr/>
            <p:nvPr/>
          </p:nvSpPr>
          <p:spPr>
            <a:xfrm>
              <a:off x="6727037" y="4396676"/>
              <a:ext cx="615315" cy="120650"/>
            </a:xfrm>
            <a:custGeom>
              <a:avLst/>
              <a:gdLst/>
              <a:ahLst/>
              <a:cxnLst/>
              <a:rect l="l" t="t" r="r" b="b"/>
              <a:pathLst>
                <a:path w="615315" h="120650">
                  <a:moveTo>
                    <a:pt x="614857" y="120307"/>
                  </a:moveTo>
                  <a:lnTo>
                    <a:pt x="0" y="120307"/>
                  </a:lnTo>
                  <a:lnTo>
                    <a:pt x="0" y="0"/>
                  </a:lnTo>
                  <a:lnTo>
                    <a:pt x="614857" y="0"/>
                  </a:lnTo>
                  <a:lnTo>
                    <a:pt x="614857" y="120307"/>
                  </a:lnTo>
                  <a:close/>
                </a:path>
              </a:pathLst>
            </a:custGeom>
            <a:solidFill>
              <a:srgbClr val="FBE3BE"/>
            </a:solidFill>
          </p:spPr>
          <p:txBody>
            <a:bodyPr wrap="square" lIns="0" tIns="0" rIns="0" bIns="0" rtlCol="0"/>
            <a:lstStyle/>
            <a:p>
              <a:endParaRPr/>
            </a:p>
          </p:txBody>
        </p:sp>
        <p:sp>
          <p:nvSpPr>
            <p:cNvPr id="41" name="object 41"/>
            <p:cNvSpPr/>
            <p:nvPr/>
          </p:nvSpPr>
          <p:spPr>
            <a:xfrm>
              <a:off x="7340104" y="4396676"/>
              <a:ext cx="615315" cy="122555"/>
            </a:xfrm>
            <a:custGeom>
              <a:avLst/>
              <a:gdLst/>
              <a:ahLst/>
              <a:cxnLst/>
              <a:rect l="l" t="t" r="r" b="b"/>
              <a:pathLst>
                <a:path w="615315" h="122554">
                  <a:moveTo>
                    <a:pt x="614908" y="122085"/>
                  </a:moveTo>
                  <a:lnTo>
                    <a:pt x="0" y="122085"/>
                  </a:lnTo>
                  <a:lnTo>
                    <a:pt x="0" y="0"/>
                  </a:lnTo>
                  <a:lnTo>
                    <a:pt x="614908" y="0"/>
                  </a:lnTo>
                  <a:lnTo>
                    <a:pt x="614908" y="122085"/>
                  </a:lnTo>
                  <a:close/>
                </a:path>
              </a:pathLst>
            </a:custGeom>
            <a:solidFill>
              <a:srgbClr val="F8EBD6"/>
            </a:solidFill>
          </p:spPr>
          <p:txBody>
            <a:bodyPr wrap="square" lIns="0" tIns="0" rIns="0" bIns="0" rtlCol="0"/>
            <a:lstStyle/>
            <a:p>
              <a:endParaRPr/>
            </a:p>
          </p:txBody>
        </p:sp>
      </p:grpSp>
      <p:pic>
        <p:nvPicPr>
          <p:cNvPr id="42" name="Рисунок 41" descr="ргазу герб.jpg"/>
          <p:cNvPicPr>
            <a:picLocks noChangeAspect="1"/>
          </p:cNvPicPr>
          <p:nvPr/>
        </p:nvPicPr>
        <p:blipFill>
          <a:blip r:embed="rId4"/>
          <a:stretch>
            <a:fillRect/>
          </a:stretch>
        </p:blipFill>
        <p:spPr>
          <a:xfrm>
            <a:off x="165100" y="273050"/>
            <a:ext cx="7646886" cy="1371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46100" y="346834"/>
            <a:ext cx="9040759" cy="6124754"/>
          </a:xfrm>
        </p:spPr>
        <p:txBody>
          <a:bodyPr/>
          <a:lstStyle/>
          <a:p>
            <a:r>
              <a:rPr lang="ru-RU" sz="1400" dirty="0" smtClean="0">
                <a:solidFill>
                  <a:schemeClr val="tx1"/>
                </a:solidFill>
              </a:rPr>
              <a:t>.</a:t>
            </a:r>
          </a:p>
          <a:p>
            <a:r>
              <a:rPr lang="ru-RU" sz="1600" dirty="0" smtClean="0">
                <a:solidFill>
                  <a:schemeClr val="tx1"/>
                </a:solidFill>
              </a:rPr>
              <a:t>Биография </a:t>
            </a:r>
            <a:r>
              <a:rPr lang="ru-RU" sz="1600" dirty="0" smtClean="0">
                <a:solidFill>
                  <a:schemeClr val="tx1"/>
                </a:solidFill>
              </a:rPr>
              <a:t>Циолковского Константина Эдуардовича началась в деревеньке Ижевское недалеко от города Рязань. Отец, Эдуард Игнатьевич, работал местным лесником, а его супруга Мария Ивановна занималась воспитанием детей и домашней работой.</a:t>
            </a:r>
          </a:p>
          <a:p>
            <a:r>
              <a:rPr lang="ru-RU" sz="1600" dirty="0" smtClean="0">
                <a:solidFill>
                  <a:schemeClr val="tx1"/>
                </a:solidFill>
              </a:rPr>
              <a:t> </a:t>
            </a:r>
          </a:p>
          <a:p>
            <a:r>
              <a:rPr lang="ru-RU" sz="1600" dirty="0" smtClean="0">
                <a:solidFill>
                  <a:schemeClr val="tx1"/>
                </a:solidFill>
              </a:rPr>
              <a:t>О своем рождении ученый писал: «Появился новый гражданин вселенной, Константин Циолковский». Это случилось 17 сентября 1857 года в селе Ижевское Рязанской губернии. Циолковский рос непоседой: лазал по крышам домов и деревьям, прыгал с большой высоты. Родители называли его «птицей» и «блаженным». Последнее касалось важной черты характера мальчика — мечтательности. Константин любил грезить вслух и «платил младшему брату», чтобы тот слушал его «бредни».</a:t>
            </a:r>
          </a:p>
          <a:p>
            <a:r>
              <a:rPr lang="ru-RU" sz="1600" dirty="0" smtClean="0">
                <a:solidFill>
                  <a:schemeClr val="tx1"/>
                </a:solidFill>
              </a:rPr>
              <a:t> </a:t>
            </a:r>
          </a:p>
          <a:p>
            <a:r>
              <a:rPr lang="ru-RU" sz="1600" dirty="0" smtClean="0">
                <a:solidFill>
                  <a:schemeClr val="tx1"/>
                </a:solidFill>
              </a:rPr>
              <a:t>В 1860 году семья Циолковских переехала в губернский центр, где мать занялась обучением своих сыновей грамоте.</a:t>
            </a:r>
          </a:p>
          <a:p>
            <a:r>
              <a:rPr lang="ru-RU" sz="1600" dirty="0" smtClean="0">
                <a:solidFill>
                  <a:schemeClr val="tx1"/>
                </a:solidFill>
              </a:rPr>
              <a:t> </a:t>
            </a:r>
          </a:p>
          <a:p>
            <a:r>
              <a:rPr lang="ru-RU" sz="1600" dirty="0" smtClean="0">
                <a:solidFill>
                  <a:schemeClr val="tx1"/>
                </a:solidFill>
              </a:rPr>
              <a:t>В 1868 году Циолковские вновь переезжают. В этот раз, чтобы их дети смогли учиться в гимназии, они поселились в Вятке. В 9-летнем возрасте юный Константин заболел скарлатиной, которая сделала его глухим на всю оставшуюся жизнь. . Он оказался отрезан от мира, постоянно получал насмешки, а свою жизнь считал «биографией калеки». </a:t>
            </a:r>
          </a:p>
          <a:p>
            <a:r>
              <a:rPr lang="ru-RU" sz="1600" dirty="0" smtClean="0">
                <a:solidFill>
                  <a:schemeClr val="tx1"/>
                </a:solidFill>
              </a:rPr>
              <a:t> </a:t>
            </a:r>
            <a:r>
              <a:rPr lang="ru-RU" sz="1600" dirty="0" smtClean="0">
                <a:solidFill>
                  <a:schemeClr val="tx1"/>
                </a:solidFill>
              </a:rPr>
              <a:t>Такие </a:t>
            </a:r>
            <a:r>
              <a:rPr lang="ru-RU" sz="1600" dirty="0" smtClean="0">
                <a:solidFill>
                  <a:schemeClr val="tx1"/>
                </a:solidFill>
              </a:rPr>
              <a:t>удары судьбы сказались на учебном процессе и на развитии глухоты.</a:t>
            </a:r>
          </a:p>
          <a:p>
            <a:r>
              <a:rPr lang="ru-RU" sz="1600" dirty="0" smtClean="0">
                <a:solidFill>
                  <a:schemeClr val="tx1"/>
                </a:solidFill>
              </a:rPr>
              <a:t> </a:t>
            </a:r>
          </a:p>
          <a:p>
            <a:r>
              <a:rPr lang="ru-RU" sz="1600" dirty="0" smtClean="0">
                <a:solidFill>
                  <a:schemeClr val="tx1"/>
                </a:solidFill>
              </a:rPr>
              <a:t>После болезни мальчик замкнулся и стал мастерить: он рисовал чертежи машин с крыльями и даже создал агрегат, который двигался за счет силы пара. В это время семья жила уже в Вятке. Константин пытался учиться в обычной школе, но не преуспел: «учителей совершенно не слышал или слышал одни неясные звуки», а поблажек «тугоухому» не делали. В 1873 году Циолковского отчислили за неуспеваемость. Ни в каком образовательном заведении он более не учился и остался самоучкой</a:t>
            </a:r>
            <a:r>
              <a:rPr lang="ru-RU" sz="1600" dirty="0" smtClean="0">
                <a:solidFill>
                  <a:schemeClr val="tx1"/>
                </a:solidFill>
              </a:rPr>
              <a:t>.</a:t>
            </a:r>
            <a:endParaRPr lang="ru-RU" sz="1600" dirty="0" smtClean="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9900" y="723860"/>
            <a:ext cx="9829800" cy="6832640"/>
          </a:xfrm>
        </p:spPr>
        <p:txBody>
          <a:bodyPr/>
          <a:lstStyle/>
          <a:p>
            <a:r>
              <a:rPr lang="ru-RU" sz="1600" dirty="0" smtClean="0">
                <a:solidFill>
                  <a:schemeClr val="tx1"/>
                </a:solidFill>
              </a:rPr>
              <a:t>Когда Циолковскому было 14, отец заглянул в его мастерскую. В ней он обнаружил самодвижущиеся коляски, ветряные мельницы, самодельную астролябию и много других удивительных механизмов. Отец дал сыну денег и отправил поступать в Москву, в Высшее техническое училище (ныне МГТУ им. Баумана). До Москвы Константин доехал, но поступать в училище не стал. Вместо этого он записался в единственную городскую бесплатную библиотеку — Чертковскую — и углубился в самостоятельное изучение наук. В 16 лет Циолковский переезжает в Москву. Он самостоятельно постигает химию, механику, астрономию, математику и посещает Чертковскую библиотеку. Там он знакомится с Н. Ф. Федоровым – одним из первых, кто стал развивать идеи русского </a:t>
            </a:r>
            <a:r>
              <a:rPr lang="ru-RU" sz="1600" dirty="0" err="1" smtClean="0">
                <a:solidFill>
                  <a:schemeClr val="tx1"/>
                </a:solidFill>
              </a:rPr>
              <a:t>космизма</a:t>
            </a:r>
            <a:r>
              <a:rPr lang="ru-RU" sz="1600" dirty="0" smtClean="0">
                <a:solidFill>
                  <a:schemeClr val="tx1"/>
                </a:solidFill>
              </a:rPr>
              <a:t>. Он практически лишился слуха и везде носил с собой слуховой аппарат</a:t>
            </a:r>
            <a:r>
              <a:rPr lang="ru-RU" sz="1600" dirty="0" smtClean="0">
                <a:solidFill>
                  <a:schemeClr val="tx1"/>
                </a:solidFill>
              </a:rPr>
              <a:t>.</a:t>
            </a:r>
          </a:p>
          <a:p>
            <a:endParaRPr lang="ru-RU" sz="1600" dirty="0" smtClean="0">
              <a:solidFill>
                <a:schemeClr val="tx1"/>
              </a:solidFill>
            </a:endParaRPr>
          </a:p>
          <a:p>
            <a:r>
              <a:rPr lang="ru-RU" sz="1600" dirty="0" smtClean="0">
                <a:solidFill>
                  <a:schemeClr val="tx1"/>
                </a:solidFill>
              </a:rPr>
              <a:t>Бедность Циолковского в Москве была чудовищной. Он не работал, получал 10–15 рублей в месяц от родителей и мог питаться одним только черным хлебом: </a:t>
            </a:r>
            <a:r>
              <a:rPr lang="ru-RU" sz="1600" i="1" dirty="0" smtClean="0">
                <a:solidFill>
                  <a:schemeClr val="tx1"/>
                </a:solidFill>
              </a:rPr>
              <a:t>«Каждые три дня я ходил в булочную и покупал там на 9 коп. хлеба. Таким образом, я проживал 90 коп. в месяц»</a:t>
            </a:r>
            <a:r>
              <a:rPr lang="ru-RU" sz="1600" dirty="0" smtClean="0">
                <a:solidFill>
                  <a:schemeClr val="tx1"/>
                </a:solidFill>
              </a:rPr>
              <a:t>, — вспоминал он. На все оставшиеся деньги ученый покупал «книги, трубки, ртуть, серную кислоту», — и другие материалы для опытов. Ходил Циолковский в отрепьях. Бывало, что на улице мальчишки дразнили его: </a:t>
            </a:r>
            <a:r>
              <a:rPr lang="ru-RU" sz="1600" i="1" dirty="0" smtClean="0">
                <a:solidFill>
                  <a:schemeClr val="tx1"/>
                </a:solidFill>
              </a:rPr>
              <a:t>«Что это, мыши, что ли, съели ваши брюки</a:t>
            </a:r>
            <a:r>
              <a:rPr lang="ru-RU" sz="1600" i="1" dirty="0" smtClean="0">
                <a:solidFill>
                  <a:schemeClr val="tx1"/>
                </a:solidFill>
              </a:rPr>
              <a:t>?»</a:t>
            </a:r>
          </a:p>
          <a:p>
            <a:endParaRPr lang="ru-RU" sz="1600" dirty="0" smtClean="0">
              <a:solidFill>
                <a:schemeClr val="tx1"/>
              </a:solidFill>
            </a:endParaRPr>
          </a:p>
          <a:p>
            <a:r>
              <a:rPr lang="ru-RU" sz="1600" dirty="0" smtClean="0">
                <a:solidFill>
                  <a:schemeClr val="tx1"/>
                </a:solidFill>
              </a:rPr>
              <a:t>Все деньги, которые имелись в распоряжении Константина Эдуардовича, были потрачены на покупку книг. Когда запасы финансов подошли к концу, юноша в 1876 году вернулся в Вятку, где стал работать репетитором, давал частные уроки. Преподаватель из глухого Циолковского вышел блестящий. Он мастерил из бумаги многогранники, чтобы объяснять ученикам геометрию, и вообще часто объяснял предмет на опытах. О Циолковском пошла слава талантливого учителя-чудака. Он все время старался показать работу механизмов на наглядных примерах. Механизмы для детей он мастерил самостоятельно. Из-за постоянного чтения у него проявилась близорукость и будущему ученому пришлось носить очки</a:t>
            </a:r>
            <a:r>
              <a:rPr lang="ru-RU" sz="1600" dirty="0" smtClean="0">
                <a:solidFill>
                  <a:schemeClr val="tx1"/>
                </a:solidFill>
              </a:rPr>
              <a:t>.</a:t>
            </a:r>
          </a:p>
          <a:p>
            <a:endParaRPr lang="ru-RU" sz="1600" dirty="0" smtClean="0">
              <a:solidFill>
                <a:schemeClr val="tx1"/>
              </a:solidFill>
            </a:endParaRPr>
          </a:p>
          <a:p>
            <a:r>
              <a:rPr lang="ru-RU" sz="1600" dirty="0" smtClean="0">
                <a:solidFill>
                  <a:schemeClr val="tx1"/>
                </a:solidFill>
              </a:rPr>
              <a:t>Его не интересовали земные блага. Все свои деньги он тратил на научные опыты. Одним из таких был – дирижабль. Ученый решил уйти от применения взрывоопасного водорода, заменив его горячим воздухом. А разработанная им стягивающая система позволяла «кораблю» сохранять постоянную подъемную силу при различной высоте полета. Циолковский просил деятелей науки пожертвовать ему 300 рублей на постройку крупного металлического макета дирижабля, но материальную помощь ему так никто и не оказал.</a:t>
            </a:r>
          </a:p>
          <a:p>
            <a:endParaRPr lang="ru-RU" sz="1400" dirty="0" smtClean="0">
              <a:solidFill>
                <a:schemeClr val="tx1"/>
              </a:solidFill>
            </a:endParaRPr>
          </a:p>
          <a:p>
            <a:endParaRPr lang="ru-RU" sz="140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850900" y="1111250"/>
            <a:ext cx="9040759" cy="5170646"/>
          </a:xfrm>
        </p:spPr>
        <p:txBody>
          <a:bodyPr/>
          <a:lstStyle/>
          <a:p>
            <a:r>
              <a:rPr lang="ru-RU" sz="1400" dirty="0" smtClean="0">
                <a:solidFill>
                  <a:schemeClr val="tx1"/>
                </a:solidFill>
              </a:rPr>
              <a:t>В 1878 году Циолковский возвращается в Рязань. Там он получает диплом учителя, сдав все необходимые экзамены. </a:t>
            </a:r>
            <a:endParaRPr lang="ru-RU" sz="1400" dirty="0" smtClean="0">
              <a:solidFill>
                <a:schemeClr val="tx1"/>
              </a:solidFill>
            </a:endParaRPr>
          </a:p>
          <a:p>
            <a:endParaRPr lang="ru-RU" sz="1400" dirty="0" smtClean="0">
              <a:solidFill>
                <a:schemeClr val="tx1"/>
              </a:solidFill>
            </a:endParaRPr>
          </a:p>
          <a:p>
            <a:r>
              <a:rPr lang="ru-RU" sz="1400" dirty="0" smtClean="0">
                <a:solidFill>
                  <a:schemeClr val="tx1"/>
                </a:solidFill>
              </a:rPr>
              <a:t>В </a:t>
            </a:r>
            <a:r>
              <a:rPr lang="ru-RU" sz="1400" dirty="0" smtClean="0">
                <a:solidFill>
                  <a:schemeClr val="tx1"/>
                </a:solidFill>
              </a:rPr>
              <a:t>краткой биографии Циолковского есть такие печальные страницы: пожар 1887 года и затопление рекой его дома в ходе весеннего половодья. Тогда были утрачены самые важные труды ученого – модули, чертежи, макеты и прочее имущество.</a:t>
            </a:r>
          </a:p>
          <a:p>
            <a:r>
              <a:rPr lang="ru-RU" sz="1400" dirty="0" smtClean="0">
                <a:solidFill>
                  <a:schemeClr val="tx1"/>
                </a:solidFill>
              </a:rPr>
              <a:t>Большое количество свободного времени ученый посвятил изучению теории аэростатов. Свои теоретические изыскания он изложил в работе «Теория и опыт аэростата», написанной в 1885-1886 годах</a:t>
            </a:r>
            <a:r>
              <a:rPr lang="ru-RU" sz="1400" dirty="0" smtClean="0">
                <a:solidFill>
                  <a:schemeClr val="tx1"/>
                </a:solidFill>
              </a:rPr>
              <a:t>.</a:t>
            </a:r>
          </a:p>
          <a:p>
            <a:endParaRPr lang="ru-RU" sz="1400" dirty="0" smtClean="0">
              <a:solidFill>
                <a:schemeClr val="tx1"/>
              </a:solidFill>
            </a:endParaRPr>
          </a:p>
          <a:p>
            <a:r>
              <a:rPr lang="ru-RU" sz="1400" dirty="0" smtClean="0">
                <a:solidFill>
                  <a:schemeClr val="tx1"/>
                </a:solidFill>
              </a:rPr>
              <a:t>Интерес к полетам над землей у Циолковского угас — его заинтересовали звезды. В 1887 году он написал небольшую повесть «На Луне», где описал ощущения человека, попавшего на земной спутник. Значительная часть предположений, высказанных им в работе, впоследствии оказалась верной</a:t>
            </a:r>
            <a:r>
              <a:rPr lang="ru-RU" sz="1400" dirty="0" smtClean="0">
                <a:solidFill>
                  <a:schemeClr val="tx1"/>
                </a:solidFill>
              </a:rPr>
              <a:t>.</a:t>
            </a:r>
          </a:p>
          <a:p>
            <a:endParaRPr lang="ru-RU" sz="1400" dirty="0" smtClean="0">
              <a:solidFill>
                <a:schemeClr val="tx1"/>
              </a:solidFill>
            </a:endParaRPr>
          </a:p>
          <a:p>
            <a:r>
              <a:rPr lang="ru-RU" sz="1400" dirty="0" smtClean="0">
                <a:solidFill>
                  <a:schemeClr val="tx1"/>
                </a:solidFill>
              </a:rPr>
              <a:t>Константин Эдуардович сменил свое место жительства на Калугу в 1892 году. </a:t>
            </a:r>
            <a:endParaRPr lang="ru-RU" sz="1400" dirty="0" smtClean="0">
              <a:solidFill>
                <a:schemeClr val="tx1"/>
              </a:solidFill>
            </a:endParaRPr>
          </a:p>
          <a:p>
            <a:r>
              <a:rPr lang="ru-RU" sz="1400" dirty="0" smtClean="0">
                <a:solidFill>
                  <a:schemeClr val="tx1"/>
                </a:solidFill>
              </a:rPr>
              <a:t>Как</a:t>
            </a:r>
            <a:r>
              <a:rPr lang="ru-RU" sz="1400" dirty="0" smtClean="0">
                <a:solidFill>
                  <a:schemeClr val="tx1"/>
                </a:solidFill>
              </a:rPr>
              <a:t> </a:t>
            </a:r>
            <a:r>
              <a:rPr lang="ru-RU" sz="1400" i="1" dirty="0" smtClean="0">
                <a:solidFill>
                  <a:schemeClr val="tx1"/>
                </a:solidFill>
              </a:rPr>
              <a:t>«одного из способнейших и усерднейших преподавателей»</a:t>
            </a:r>
            <a:r>
              <a:rPr lang="ru-RU" sz="1400" dirty="0" smtClean="0">
                <a:solidFill>
                  <a:schemeClr val="tx1"/>
                </a:solidFill>
              </a:rPr>
              <a:t> перевели в уездное училище города Калуги, где он проживёт до конца своей жизни. </a:t>
            </a:r>
            <a:endParaRPr lang="ru-RU" sz="1400" dirty="0" smtClean="0">
              <a:solidFill>
                <a:schemeClr val="tx1"/>
              </a:solidFill>
            </a:endParaRPr>
          </a:p>
          <a:p>
            <a:r>
              <a:rPr lang="ru-RU" sz="1400" dirty="0" smtClean="0">
                <a:solidFill>
                  <a:schemeClr val="tx1"/>
                </a:solidFill>
              </a:rPr>
              <a:t>В </a:t>
            </a:r>
            <a:r>
              <a:rPr lang="ru-RU" sz="1400" dirty="0" smtClean="0">
                <a:solidFill>
                  <a:schemeClr val="tx1"/>
                </a:solidFill>
              </a:rPr>
              <a:t>Калуге же Циолковский напишет свои главные труды по космонавтике, теории реактивного движения, космической биологии и медицине. Здесь он мог заниматься науками, связанными с космосом, и зарабатывать на жизнь, преподавая арифметику и геометрию. Для своих опытов он соорудил специальный тоннель, где изучал реактивное движение. </a:t>
            </a:r>
            <a:endParaRPr lang="ru-RU" sz="1400" dirty="0" smtClean="0">
              <a:solidFill>
                <a:schemeClr val="tx1"/>
              </a:solidFill>
            </a:endParaRPr>
          </a:p>
          <a:p>
            <a:r>
              <a:rPr lang="ru-RU" sz="1400" dirty="0" smtClean="0">
                <a:solidFill>
                  <a:schemeClr val="tx1"/>
                </a:solidFill>
              </a:rPr>
              <a:t>Также </a:t>
            </a:r>
            <a:r>
              <a:rPr lang="ru-RU" sz="1400" dirty="0" smtClean="0">
                <a:solidFill>
                  <a:schemeClr val="tx1"/>
                </a:solidFill>
              </a:rPr>
              <a:t>им будет продолжена работа над теорией металлического дирижабля. Неуклонно веривший в большое будущее советских дирижаблей, он предложил систему цельнометаллического </a:t>
            </a:r>
            <a:r>
              <a:rPr lang="ru-RU" sz="1400" dirty="0" err="1" smtClean="0">
                <a:solidFill>
                  <a:schemeClr val="tx1"/>
                </a:solidFill>
              </a:rPr>
              <a:t>безбаллонетного</a:t>
            </a:r>
            <a:r>
              <a:rPr lang="ru-RU" sz="1400" dirty="0" smtClean="0">
                <a:solidFill>
                  <a:schemeClr val="tx1"/>
                </a:solidFill>
              </a:rPr>
              <a:t> дирижабля с изменяемым при помощи специальных тяг объёмом. </a:t>
            </a:r>
            <a:endParaRPr lang="ru-RU" sz="1400" dirty="0" smtClean="0">
              <a:solidFill>
                <a:schemeClr val="tx1"/>
              </a:solidFill>
            </a:endParaRPr>
          </a:p>
          <a:p>
            <a:r>
              <a:rPr lang="ru-RU" sz="1400" dirty="0" smtClean="0">
                <a:solidFill>
                  <a:schemeClr val="tx1"/>
                </a:solidFill>
              </a:rPr>
              <a:t>На </a:t>
            </a:r>
            <a:r>
              <a:rPr lang="ru-RU" sz="1400" dirty="0" smtClean="0">
                <a:solidFill>
                  <a:schemeClr val="tx1"/>
                </a:solidFill>
              </a:rPr>
              <a:t>комбинате  </a:t>
            </a:r>
            <a:r>
              <a:rPr lang="ru-RU" sz="1400" dirty="0" err="1" smtClean="0">
                <a:solidFill>
                  <a:schemeClr val="tx1"/>
                </a:solidFill>
              </a:rPr>
              <a:t>Дирижаблестрой</a:t>
            </a:r>
            <a:r>
              <a:rPr lang="ru-RU" sz="1400" dirty="0" smtClean="0">
                <a:solidFill>
                  <a:schemeClr val="tx1"/>
                </a:solidFill>
              </a:rPr>
              <a:t> было создано специальное конструкторское бюро, консультантом которого стал Циолковский. Был построен цех, в котором изготавливались летающие модели цельнометаллического дирижабля и где велась подготовительная работа по строительству дирижабля «Правда» конструкции К.Э.Циолковского.</a:t>
            </a:r>
          </a:p>
          <a:p>
            <a:endParaRPr lang="ru-RU" sz="140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K.E.-TSiolkovskij-u-maketov-tselnometallicheskogo-dirizhablya.jpg"/>
          <p:cNvPicPr/>
          <p:nvPr/>
        </p:nvPicPr>
        <p:blipFill>
          <a:blip r:embed="rId2"/>
          <a:stretch>
            <a:fillRect/>
          </a:stretch>
        </p:blipFill>
        <p:spPr>
          <a:xfrm>
            <a:off x="1231901" y="806450"/>
            <a:ext cx="8077200" cy="5867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K.E.-TSiolkovskij-v-domashnej-masterskoj-309x420.jpg"/>
          <p:cNvPicPr/>
          <p:nvPr/>
        </p:nvPicPr>
        <p:blipFill>
          <a:blip r:embed="rId2"/>
          <a:stretch>
            <a:fillRect/>
          </a:stretch>
        </p:blipFill>
        <p:spPr>
          <a:xfrm>
            <a:off x="7785100" y="2178050"/>
            <a:ext cx="2209800" cy="2667000"/>
          </a:xfrm>
          <a:prstGeom prst="rect">
            <a:avLst/>
          </a:prstGeom>
        </p:spPr>
      </p:pic>
      <p:sp>
        <p:nvSpPr>
          <p:cNvPr id="6145" name="Rectangle 1"/>
          <p:cNvSpPr>
            <a:spLocks noChangeArrowheads="1"/>
          </p:cNvSpPr>
          <p:nvPr/>
        </p:nvSpPr>
        <p:spPr bwMode="auto">
          <a:xfrm>
            <a:off x="469900" y="806450"/>
            <a:ext cx="65532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Циолковский, живя в Калуге, составил бесценный труд по космической биологии. Он верил, что за космонавтикой будущее и плодотворно работал в этом направлении</a:t>
            </a: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Своих сбережений для проведения новых опытов не всегда хватало и Циолковский попросил материальной поддержки у Физико-химического общества, которое отказало в этом, не видя смысла в его исследованиях. Лишь когда практические опыты стали давать видимые результаты, ему было выделено 470 рублей</a:t>
            </a: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В 1895 году он пишет работу «Грезы о земле и небе», а через год – «Исследование космического пространства с помощью реактивного двигателя». В своих трудах он более, чем на полвека опередил научную мысль человечества</a:t>
            </a: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В 1903 году Циолковский окончательно переключился на работы, связанные с освоением космоса. В статье «Исследование мировых пространств реактивными приборами» он впервые обосновал, что аппаратом для успешных космических полетов могла стать ракета.</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Ученый также разработал концепцию жидкостного ракетного двигателя. В частности, определил скорость, необходимую для выхода аппарата в Солнечную систему («вторая космическая скорость</a:t>
            </a: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22222"/>
                </a:solidFill>
                <a:effectLst/>
                <a:latin typeface="Verdana" pitchFamily="34" charset="0"/>
                <a:ea typeface="Times New Roman" pitchFamily="18" charset="0"/>
                <a:cs typeface="Arial" pitchFamily="34" charset="0"/>
              </a:rPr>
              <a:t>Циолковский занимался многими практическими вопросами космоса, которые позднее сформировали основу для советского ракетостроения. Он предложил варианты ракетного управления, систем охлаждения, конструкции сопла и системы подачи топлива.</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46100" y="958850"/>
            <a:ext cx="9040759" cy="5278368"/>
          </a:xfrm>
        </p:spPr>
        <p:txBody>
          <a:bodyPr/>
          <a:lstStyle/>
          <a:p>
            <a:r>
              <a:rPr lang="ru-RU" dirty="0" smtClean="0">
                <a:solidFill>
                  <a:srgbClr val="FF0000"/>
                </a:solidFill>
              </a:rPr>
              <a:t>Научными достижениями Циолковского стали:</a:t>
            </a:r>
          </a:p>
          <a:p>
            <a:r>
              <a:rPr lang="ru-RU" dirty="0" smtClean="0">
                <a:solidFill>
                  <a:schemeClr val="tx1"/>
                </a:solidFill>
              </a:rPr>
              <a:t> </a:t>
            </a:r>
          </a:p>
          <a:p>
            <a:pPr>
              <a:buFont typeface="Arial" pitchFamily="34" charset="0"/>
              <a:buChar char="•"/>
            </a:pPr>
            <a:r>
              <a:rPr lang="ru-RU" dirty="0" smtClean="0">
                <a:solidFill>
                  <a:schemeClr val="tx1"/>
                </a:solidFill>
              </a:rPr>
              <a:t>создал принципиально новую модель дирижабля;</a:t>
            </a:r>
          </a:p>
          <a:p>
            <a:pPr>
              <a:buFont typeface="Arial" pitchFamily="34" charset="0"/>
              <a:buChar char="•"/>
            </a:pPr>
            <a:r>
              <a:rPr lang="ru-RU" dirty="0" smtClean="0">
                <a:solidFill>
                  <a:schemeClr val="tx1"/>
                </a:solidFill>
              </a:rPr>
              <a:t>математическими расчетами и чертежами доказал возможность запуска ракеты в космос;</a:t>
            </a:r>
          </a:p>
          <a:p>
            <a:pPr>
              <a:buFont typeface="Arial" pitchFamily="34" charset="0"/>
              <a:buChar char="•"/>
            </a:pPr>
            <a:r>
              <a:rPr lang="ru-RU" dirty="0" smtClean="0">
                <a:solidFill>
                  <a:schemeClr val="tx1"/>
                </a:solidFill>
              </a:rPr>
              <a:t>разработал и описал модель ракет, которые впоследствии стали прототипом знаменитой «Катюши»;</a:t>
            </a:r>
          </a:p>
          <a:p>
            <a:pPr>
              <a:buFont typeface="Arial" pitchFamily="34" charset="0"/>
              <a:buChar char="•"/>
            </a:pPr>
            <a:r>
              <a:rPr lang="ru-RU" dirty="0" smtClean="0">
                <a:solidFill>
                  <a:schemeClr val="tx1"/>
                </a:solidFill>
              </a:rPr>
              <a:t>стал прародителем самолетов, обосновал модель с двумя крыльями;</a:t>
            </a:r>
          </a:p>
          <a:p>
            <a:pPr>
              <a:buFont typeface="Arial" pitchFamily="34" charset="0"/>
              <a:buChar char="•"/>
            </a:pPr>
            <a:r>
              <a:rPr lang="ru-RU" dirty="0" smtClean="0">
                <a:solidFill>
                  <a:schemeClr val="tx1"/>
                </a:solidFill>
              </a:rPr>
              <a:t>написал художественную фантастическую книгу «Вне Земли»;</a:t>
            </a:r>
          </a:p>
          <a:p>
            <a:pPr>
              <a:buFont typeface="Arial" pitchFamily="34" charset="0"/>
              <a:buChar char="•"/>
            </a:pPr>
            <a:r>
              <a:rPr lang="ru-RU" dirty="0" smtClean="0">
                <a:solidFill>
                  <a:schemeClr val="tx1"/>
                </a:solidFill>
              </a:rPr>
              <a:t>создал аэродинамическую трубу;</a:t>
            </a:r>
          </a:p>
          <a:p>
            <a:pPr>
              <a:buFont typeface="Arial" pitchFamily="34" charset="0"/>
              <a:buChar char="•"/>
            </a:pPr>
            <a:r>
              <a:rPr lang="ru-RU" dirty="0" smtClean="0">
                <a:solidFill>
                  <a:schemeClr val="tx1"/>
                </a:solidFill>
              </a:rPr>
              <a:t>доказал, что наиболее подходящим топливом для ракет будет кислородно-водородная смесь;</a:t>
            </a:r>
          </a:p>
          <a:p>
            <a:pPr>
              <a:buFont typeface="Arial" pitchFamily="34" charset="0"/>
              <a:buChar char="•"/>
            </a:pPr>
            <a:r>
              <a:rPr lang="ru-RU" dirty="0" smtClean="0">
                <a:solidFill>
                  <a:schemeClr val="tx1"/>
                </a:solidFill>
              </a:rPr>
              <a:t>создал чертежи поезда на воздушной подушке.</a:t>
            </a:r>
          </a:p>
          <a:p>
            <a:endParaRPr lang="ru-RU"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57" y="767880"/>
            <a:ext cx="10699115" cy="6014085"/>
            <a:chOff x="-2857" y="767880"/>
            <a:chExt cx="10699115" cy="6014085"/>
          </a:xfrm>
        </p:grpSpPr>
        <p:sp>
          <p:nvSpPr>
            <p:cNvPr id="3" name="object 3"/>
            <p:cNvSpPr/>
            <p:nvPr/>
          </p:nvSpPr>
          <p:spPr>
            <a:xfrm>
              <a:off x="6481508" y="1990229"/>
              <a:ext cx="2502535" cy="3668395"/>
            </a:xfrm>
            <a:custGeom>
              <a:avLst/>
              <a:gdLst/>
              <a:ahLst/>
              <a:cxnLst/>
              <a:rect l="l" t="t" r="r" b="b"/>
              <a:pathLst>
                <a:path w="2502534" h="3668395">
                  <a:moveTo>
                    <a:pt x="2085238" y="0"/>
                  </a:moveTo>
                  <a:lnTo>
                    <a:pt x="417068" y="0"/>
                  </a:lnTo>
                  <a:lnTo>
                    <a:pt x="368431" y="2805"/>
                  </a:lnTo>
                  <a:lnTo>
                    <a:pt x="321442" y="11012"/>
                  </a:lnTo>
                  <a:lnTo>
                    <a:pt x="276413" y="24308"/>
                  </a:lnTo>
                  <a:lnTo>
                    <a:pt x="233657" y="42381"/>
                  </a:lnTo>
                  <a:lnTo>
                    <a:pt x="193488" y="64917"/>
                  </a:lnTo>
                  <a:lnTo>
                    <a:pt x="156218" y="91605"/>
                  </a:lnTo>
                  <a:lnTo>
                    <a:pt x="122161" y="122131"/>
                  </a:lnTo>
                  <a:lnTo>
                    <a:pt x="91629" y="156182"/>
                  </a:lnTo>
                  <a:lnTo>
                    <a:pt x="64935" y="193446"/>
                  </a:lnTo>
                  <a:lnTo>
                    <a:pt x="42393" y="233611"/>
                  </a:lnTo>
                  <a:lnTo>
                    <a:pt x="24315" y="276363"/>
                  </a:lnTo>
                  <a:lnTo>
                    <a:pt x="11015" y="321390"/>
                  </a:lnTo>
                  <a:lnTo>
                    <a:pt x="2806" y="368379"/>
                  </a:lnTo>
                  <a:lnTo>
                    <a:pt x="0" y="417017"/>
                  </a:lnTo>
                  <a:lnTo>
                    <a:pt x="0" y="3250806"/>
                  </a:lnTo>
                  <a:lnTo>
                    <a:pt x="2806" y="3299442"/>
                  </a:lnTo>
                  <a:lnTo>
                    <a:pt x="11015" y="3346429"/>
                  </a:lnTo>
                  <a:lnTo>
                    <a:pt x="24315" y="3391454"/>
                  </a:lnTo>
                  <a:lnTo>
                    <a:pt x="42393" y="3434206"/>
                  </a:lnTo>
                  <a:lnTo>
                    <a:pt x="64935" y="3474370"/>
                  </a:lnTo>
                  <a:lnTo>
                    <a:pt x="91629" y="3511635"/>
                  </a:lnTo>
                  <a:lnTo>
                    <a:pt x="122161" y="3545687"/>
                  </a:lnTo>
                  <a:lnTo>
                    <a:pt x="156218" y="3576214"/>
                  </a:lnTo>
                  <a:lnTo>
                    <a:pt x="193488" y="3602902"/>
                  </a:lnTo>
                  <a:lnTo>
                    <a:pt x="233657" y="3625440"/>
                  </a:lnTo>
                  <a:lnTo>
                    <a:pt x="276413" y="3643513"/>
                  </a:lnTo>
                  <a:lnTo>
                    <a:pt x="321442" y="3656810"/>
                  </a:lnTo>
                  <a:lnTo>
                    <a:pt x="368431" y="3665018"/>
                  </a:lnTo>
                  <a:lnTo>
                    <a:pt x="417068" y="3667823"/>
                  </a:lnTo>
                  <a:lnTo>
                    <a:pt x="2085238" y="3667823"/>
                  </a:lnTo>
                  <a:lnTo>
                    <a:pt x="2133877" y="3665018"/>
                  </a:lnTo>
                  <a:lnTo>
                    <a:pt x="2180868" y="3656810"/>
                  </a:lnTo>
                  <a:lnTo>
                    <a:pt x="2225898" y="3643513"/>
                  </a:lnTo>
                  <a:lnTo>
                    <a:pt x="2268654" y="3625440"/>
                  </a:lnTo>
                  <a:lnTo>
                    <a:pt x="2308823" y="3602902"/>
                  </a:lnTo>
                  <a:lnTo>
                    <a:pt x="2346092" y="3576214"/>
                  </a:lnTo>
                  <a:lnTo>
                    <a:pt x="2380149" y="3545687"/>
                  </a:lnTo>
                  <a:lnTo>
                    <a:pt x="2410681" y="3511635"/>
                  </a:lnTo>
                  <a:lnTo>
                    <a:pt x="2437373" y="3474370"/>
                  </a:lnTo>
                  <a:lnTo>
                    <a:pt x="2459915" y="3434206"/>
                  </a:lnTo>
                  <a:lnTo>
                    <a:pt x="2477991" y="3391454"/>
                  </a:lnTo>
                  <a:lnTo>
                    <a:pt x="2491291" y="3346429"/>
                  </a:lnTo>
                  <a:lnTo>
                    <a:pt x="2499500" y="3299442"/>
                  </a:lnTo>
                  <a:lnTo>
                    <a:pt x="2502306" y="3250806"/>
                  </a:lnTo>
                  <a:lnTo>
                    <a:pt x="2502306" y="417017"/>
                  </a:lnTo>
                  <a:lnTo>
                    <a:pt x="2499500" y="368379"/>
                  </a:lnTo>
                  <a:lnTo>
                    <a:pt x="2491291" y="321390"/>
                  </a:lnTo>
                  <a:lnTo>
                    <a:pt x="2477991" y="276363"/>
                  </a:lnTo>
                  <a:lnTo>
                    <a:pt x="2459915" y="233611"/>
                  </a:lnTo>
                  <a:lnTo>
                    <a:pt x="2437373" y="193446"/>
                  </a:lnTo>
                  <a:lnTo>
                    <a:pt x="2410681" y="156182"/>
                  </a:lnTo>
                  <a:lnTo>
                    <a:pt x="2380149" y="122131"/>
                  </a:lnTo>
                  <a:lnTo>
                    <a:pt x="2346092" y="91605"/>
                  </a:lnTo>
                  <a:lnTo>
                    <a:pt x="2308823" y="64917"/>
                  </a:lnTo>
                  <a:lnTo>
                    <a:pt x="2268654" y="42381"/>
                  </a:lnTo>
                  <a:lnTo>
                    <a:pt x="2225898" y="24308"/>
                  </a:lnTo>
                  <a:lnTo>
                    <a:pt x="2180868" y="11012"/>
                  </a:lnTo>
                  <a:lnTo>
                    <a:pt x="2133877" y="2805"/>
                  </a:lnTo>
                  <a:lnTo>
                    <a:pt x="2085238" y="0"/>
                  </a:lnTo>
                  <a:close/>
                </a:path>
              </a:pathLst>
            </a:custGeom>
            <a:solidFill>
              <a:srgbClr val="FBE3BE"/>
            </a:solidFill>
          </p:spPr>
          <p:txBody>
            <a:bodyPr wrap="square" lIns="0" tIns="0" rIns="0" bIns="0" rtlCol="0"/>
            <a:lstStyle/>
            <a:p>
              <a:endParaRPr/>
            </a:p>
          </p:txBody>
        </p:sp>
        <p:sp>
          <p:nvSpPr>
            <p:cNvPr id="4" name="object 4"/>
            <p:cNvSpPr/>
            <p:nvPr/>
          </p:nvSpPr>
          <p:spPr>
            <a:xfrm>
              <a:off x="6481508" y="1990229"/>
              <a:ext cx="2502535" cy="3668395"/>
            </a:xfrm>
            <a:custGeom>
              <a:avLst/>
              <a:gdLst/>
              <a:ahLst/>
              <a:cxnLst/>
              <a:rect l="l" t="t" r="r" b="b"/>
              <a:pathLst>
                <a:path w="2502534" h="3668395">
                  <a:moveTo>
                    <a:pt x="0" y="417017"/>
                  </a:moveTo>
                  <a:lnTo>
                    <a:pt x="2806" y="368379"/>
                  </a:lnTo>
                  <a:lnTo>
                    <a:pt x="11015" y="321390"/>
                  </a:lnTo>
                  <a:lnTo>
                    <a:pt x="24315" y="276363"/>
                  </a:lnTo>
                  <a:lnTo>
                    <a:pt x="42393" y="233611"/>
                  </a:lnTo>
                  <a:lnTo>
                    <a:pt x="64935" y="193446"/>
                  </a:lnTo>
                  <a:lnTo>
                    <a:pt x="91629" y="156182"/>
                  </a:lnTo>
                  <a:lnTo>
                    <a:pt x="122161" y="122131"/>
                  </a:lnTo>
                  <a:lnTo>
                    <a:pt x="156218" y="91605"/>
                  </a:lnTo>
                  <a:lnTo>
                    <a:pt x="193488" y="64917"/>
                  </a:lnTo>
                  <a:lnTo>
                    <a:pt x="233657" y="42381"/>
                  </a:lnTo>
                  <a:lnTo>
                    <a:pt x="276413" y="24308"/>
                  </a:lnTo>
                  <a:lnTo>
                    <a:pt x="321442" y="11012"/>
                  </a:lnTo>
                  <a:lnTo>
                    <a:pt x="368431" y="2805"/>
                  </a:lnTo>
                  <a:lnTo>
                    <a:pt x="417068" y="0"/>
                  </a:lnTo>
                  <a:lnTo>
                    <a:pt x="2085238" y="0"/>
                  </a:lnTo>
                  <a:lnTo>
                    <a:pt x="2133877" y="2805"/>
                  </a:lnTo>
                  <a:lnTo>
                    <a:pt x="2180868" y="11012"/>
                  </a:lnTo>
                  <a:lnTo>
                    <a:pt x="2225898" y="24308"/>
                  </a:lnTo>
                  <a:lnTo>
                    <a:pt x="2268654" y="42381"/>
                  </a:lnTo>
                  <a:lnTo>
                    <a:pt x="2308823" y="64917"/>
                  </a:lnTo>
                  <a:lnTo>
                    <a:pt x="2346092" y="91605"/>
                  </a:lnTo>
                  <a:lnTo>
                    <a:pt x="2380149" y="122131"/>
                  </a:lnTo>
                  <a:lnTo>
                    <a:pt x="2410681" y="156182"/>
                  </a:lnTo>
                  <a:lnTo>
                    <a:pt x="2437373" y="193446"/>
                  </a:lnTo>
                  <a:lnTo>
                    <a:pt x="2459915" y="233611"/>
                  </a:lnTo>
                  <a:lnTo>
                    <a:pt x="2477991" y="276363"/>
                  </a:lnTo>
                  <a:lnTo>
                    <a:pt x="2491291" y="321390"/>
                  </a:lnTo>
                  <a:lnTo>
                    <a:pt x="2499500" y="368379"/>
                  </a:lnTo>
                  <a:lnTo>
                    <a:pt x="2502306" y="417017"/>
                  </a:lnTo>
                  <a:lnTo>
                    <a:pt x="2502306" y="3250806"/>
                  </a:lnTo>
                  <a:lnTo>
                    <a:pt x="2499500" y="3299442"/>
                  </a:lnTo>
                  <a:lnTo>
                    <a:pt x="2491291" y="3346429"/>
                  </a:lnTo>
                  <a:lnTo>
                    <a:pt x="2477991" y="3391454"/>
                  </a:lnTo>
                  <a:lnTo>
                    <a:pt x="2459915" y="3434206"/>
                  </a:lnTo>
                  <a:lnTo>
                    <a:pt x="2437373" y="3474370"/>
                  </a:lnTo>
                  <a:lnTo>
                    <a:pt x="2410681" y="3511635"/>
                  </a:lnTo>
                  <a:lnTo>
                    <a:pt x="2380149" y="3545687"/>
                  </a:lnTo>
                  <a:lnTo>
                    <a:pt x="2346092" y="3576214"/>
                  </a:lnTo>
                  <a:lnTo>
                    <a:pt x="2308823" y="3602902"/>
                  </a:lnTo>
                  <a:lnTo>
                    <a:pt x="2268654" y="3625440"/>
                  </a:lnTo>
                  <a:lnTo>
                    <a:pt x="2225898" y="3643513"/>
                  </a:lnTo>
                  <a:lnTo>
                    <a:pt x="2180868" y="3656810"/>
                  </a:lnTo>
                  <a:lnTo>
                    <a:pt x="2133877" y="3665018"/>
                  </a:lnTo>
                  <a:lnTo>
                    <a:pt x="2085238" y="3667823"/>
                  </a:lnTo>
                  <a:lnTo>
                    <a:pt x="417068" y="3667823"/>
                  </a:lnTo>
                  <a:lnTo>
                    <a:pt x="368431" y="3665018"/>
                  </a:lnTo>
                  <a:lnTo>
                    <a:pt x="321442" y="3656810"/>
                  </a:lnTo>
                  <a:lnTo>
                    <a:pt x="276413" y="3643513"/>
                  </a:lnTo>
                  <a:lnTo>
                    <a:pt x="233657" y="3625440"/>
                  </a:lnTo>
                  <a:lnTo>
                    <a:pt x="193488" y="3602902"/>
                  </a:lnTo>
                  <a:lnTo>
                    <a:pt x="156218" y="3576214"/>
                  </a:lnTo>
                  <a:lnTo>
                    <a:pt x="122161" y="3545687"/>
                  </a:lnTo>
                  <a:lnTo>
                    <a:pt x="91629" y="3511635"/>
                  </a:lnTo>
                  <a:lnTo>
                    <a:pt x="64935" y="3474370"/>
                  </a:lnTo>
                  <a:lnTo>
                    <a:pt x="42393" y="3434206"/>
                  </a:lnTo>
                  <a:lnTo>
                    <a:pt x="24315" y="3391454"/>
                  </a:lnTo>
                  <a:lnTo>
                    <a:pt x="11015" y="3346429"/>
                  </a:lnTo>
                  <a:lnTo>
                    <a:pt x="2806" y="3299442"/>
                  </a:lnTo>
                  <a:lnTo>
                    <a:pt x="0" y="3250806"/>
                  </a:lnTo>
                  <a:lnTo>
                    <a:pt x="0" y="417017"/>
                  </a:lnTo>
                  <a:close/>
                </a:path>
              </a:pathLst>
            </a:custGeom>
            <a:ln w="15148">
              <a:solidFill>
                <a:srgbClr val="FBE3BE"/>
              </a:solidFill>
            </a:ln>
          </p:spPr>
          <p:txBody>
            <a:bodyPr wrap="square" lIns="0" tIns="0" rIns="0" bIns="0" rtlCol="0"/>
            <a:lstStyle/>
            <a:p>
              <a:endParaRPr/>
            </a:p>
          </p:txBody>
        </p:sp>
        <p:sp>
          <p:nvSpPr>
            <p:cNvPr id="5" name="object 5"/>
            <p:cNvSpPr/>
            <p:nvPr/>
          </p:nvSpPr>
          <p:spPr>
            <a:xfrm>
              <a:off x="245071" y="5992660"/>
              <a:ext cx="131445" cy="185420"/>
            </a:xfrm>
            <a:custGeom>
              <a:avLst/>
              <a:gdLst/>
              <a:ahLst/>
              <a:cxnLst/>
              <a:rect l="l" t="t" r="r" b="b"/>
              <a:pathLst>
                <a:path w="131445" h="185420">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6" name="object 6"/>
            <p:cNvSpPr/>
            <p:nvPr/>
          </p:nvSpPr>
          <p:spPr>
            <a:xfrm>
              <a:off x="245071" y="617800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7" name="object 7"/>
            <p:cNvSpPr/>
            <p:nvPr/>
          </p:nvSpPr>
          <p:spPr>
            <a:xfrm>
              <a:off x="245071" y="5821565"/>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8" name="object 8"/>
            <p:cNvSpPr/>
            <p:nvPr/>
          </p:nvSpPr>
          <p:spPr>
            <a:xfrm>
              <a:off x="245071" y="6382994"/>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9" name="object 9"/>
            <p:cNvSpPr/>
            <p:nvPr/>
          </p:nvSpPr>
          <p:spPr>
            <a:xfrm>
              <a:off x="237032" y="6569227"/>
              <a:ext cx="139065" cy="205104"/>
            </a:xfrm>
            <a:custGeom>
              <a:avLst/>
              <a:gdLst/>
              <a:ahLst/>
              <a:cxnLst/>
              <a:rect l="l" t="t" r="r" b="b"/>
              <a:pathLst>
                <a:path w="139065" h="205104">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10" name="object 10"/>
            <p:cNvPicPr/>
            <p:nvPr/>
          </p:nvPicPr>
          <p:blipFill>
            <a:blip r:embed="rId2" cstate="print"/>
            <a:stretch>
              <a:fillRect/>
            </a:stretch>
          </p:blipFill>
          <p:spPr>
            <a:xfrm>
              <a:off x="8493233" y="841129"/>
              <a:ext cx="2200167" cy="1014090"/>
            </a:xfrm>
            <a:prstGeom prst="rect">
              <a:avLst/>
            </a:prstGeom>
          </p:spPr>
        </p:pic>
        <p:sp>
          <p:nvSpPr>
            <p:cNvPr id="11" name="object 11"/>
            <p:cNvSpPr/>
            <p:nvPr/>
          </p:nvSpPr>
          <p:spPr>
            <a:xfrm>
              <a:off x="937920" y="2003577"/>
              <a:ext cx="2502535" cy="3655060"/>
            </a:xfrm>
            <a:custGeom>
              <a:avLst/>
              <a:gdLst/>
              <a:ahLst/>
              <a:cxnLst/>
              <a:rect l="l" t="t" r="r" b="b"/>
              <a:pathLst>
                <a:path w="2502535" h="3655060">
                  <a:moveTo>
                    <a:pt x="2085174" y="0"/>
                  </a:moveTo>
                  <a:lnTo>
                    <a:pt x="417017" y="0"/>
                  </a:lnTo>
                  <a:lnTo>
                    <a:pt x="368379" y="2805"/>
                  </a:lnTo>
                  <a:lnTo>
                    <a:pt x="321390" y="11015"/>
                  </a:lnTo>
                  <a:lnTo>
                    <a:pt x="276363" y="24314"/>
                  </a:lnTo>
                  <a:lnTo>
                    <a:pt x="233611" y="42391"/>
                  </a:lnTo>
                  <a:lnTo>
                    <a:pt x="193446" y="64932"/>
                  </a:lnTo>
                  <a:lnTo>
                    <a:pt x="156182" y="91625"/>
                  </a:lnTo>
                  <a:lnTo>
                    <a:pt x="122131" y="122156"/>
                  </a:lnTo>
                  <a:lnTo>
                    <a:pt x="91605" y="156213"/>
                  </a:lnTo>
                  <a:lnTo>
                    <a:pt x="64917" y="193482"/>
                  </a:lnTo>
                  <a:lnTo>
                    <a:pt x="42381" y="233652"/>
                  </a:lnTo>
                  <a:lnTo>
                    <a:pt x="24308" y="276408"/>
                  </a:lnTo>
                  <a:lnTo>
                    <a:pt x="11012" y="321438"/>
                  </a:lnTo>
                  <a:lnTo>
                    <a:pt x="2805" y="368429"/>
                  </a:lnTo>
                  <a:lnTo>
                    <a:pt x="0" y="417068"/>
                  </a:lnTo>
                  <a:lnTo>
                    <a:pt x="0" y="3237458"/>
                  </a:lnTo>
                  <a:lnTo>
                    <a:pt x="2805" y="3286094"/>
                  </a:lnTo>
                  <a:lnTo>
                    <a:pt x="11012" y="3333081"/>
                  </a:lnTo>
                  <a:lnTo>
                    <a:pt x="24308" y="3378107"/>
                  </a:lnTo>
                  <a:lnTo>
                    <a:pt x="42381" y="3420858"/>
                  </a:lnTo>
                  <a:lnTo>
                    <a:pt x="64917" y="3461023"/>
                  </a:lnTo>
                  <a:lnTo>
                    <a:pt x="91605" y="3498287"/>
                  </a:lnTo>
                  <a:lnTo>
                    <a:pt x="122131" y="3532339"/>
                  </a:lnTo>
                  <a:lnTo>
                    <a:pt x="156182" y="3562866"/>
                  </a:lnTo>
                  <a:lnTo>
                    <a:pt x="193446" y="3589554"/>
                  </a:lnTo>
                  <a:lnTo>
                    <a:pt x="233611" y="3612092"/>
                  </a:lnTo>
                  <a:lnTo>
                    <a:pt x="276363" y="3630165"/>
                  </a:lnTo>
                  <a:lnTo>
                    <a:pt x="321390" y="3643462"/>
                  </a:lnTo>
                  <a:lnTo>
                    <a:pt x="368379" y="3651670"/>
                  </a:lnTo>
                  <a:lnTo>
                    <a:pt x="417017" y="3654475"/>
                  </a:lnTo>
                  <a:lnTo>
                    <a:pt x="2085174" y="3654475"/>
                  </a:lnTo>
                  <a:lnTo>
                    <a:pt x="2133823" y="3651670"/>
                  </a:lnTo>
                  <a:lnTo>
                    <a:pt x="2180820" y="3643462"/>
                  </a:lnTo>
                  <a:lnTo>
                    <a:pt x="2225854" y="3630165"/>
                  </a:lnTo>
                  <a:lnTo>
                    <a:pt x="2268612" y="3612092"/>
                  </a:lnTo>
                  <a:lnTo>
                    <a:pt x="2308782" y="3589554"/>
                  </a:lnTo>
                  <a:lnTo>
                    <a:pt x="2346050" y="3562866"/>
                  </a:lnTo>
                  <a:lnTo>
                    <a:pt x="2380105" y="3532339"/>
                  </a:lnTo>
                  <a:lnTo>
                    <a:pt x="2410633" y="3498287"/>
                  </a:lnTo>
                  <a:lnTo>
                    <a:pt x="2437322" y="3461023"/>
                  </a:lnTo>
                  <a:lnTo>
                    <a:pt x="2459860" y="3420858"/>
                  </a:lnTo>
                  <a:lnTo>
                    <a:pt x="2477933" y="3378107"/>
                  </a:lnTo>
                  <a:lnTo>
                    <a:pt x="2491230" y="3333081"/>
                  </a:lnTo>
                  <a:lnTo>
                    <a:pt x="2499437" y="3286094"/>
                  </a:lnTo>
                  <a:lnTo>
                    <a:pt x="2502242" y="3237458"/>
                  </a:lnTo>
                  <a:lnTo>
                    <a:pt x="2502242" y="417068"/>
                  </a:lnTo>
                  <a:lnTo>
                    <a:pt x="2499437" y="368429"/>
                  </a:lnTo>
                  <a:lnTo>
                    <a:pt x="2491230" y="321438"/>
                  </a:lnTo>
                  <a:lnTo>
                    <a:pt x="2477933" y="276408"/>
                  </a:lnTo>
                  <a:lnTo>
                    <a:pt x="2459860" y="233652"/>
                  </a:lnTo>
                  <a:lnTo>
                    <a:pt x="2437322" y="193482"/>
                  </a:lnTo>
                  <a:lnTo>
                    <a:pt x="2410633" y="156213"/>
                  </a:lnTo>
                  <a:lnTo>
                    <a:pt x="2380105" y="122156"/>
                  </a:lnTo>
                  <a:lnTo>
                    <a:pt x="2346050" y="91625"/>
                  </a:lnTo>
                  <a:lnTo>
                    <a:pt x="2308782" y="64932"/>
                  </a:lnTo>
                  <a:lnTo>
                    <a:pt x="2268612" y="42391"/>
                  </a:lnTo>
                  <a:lnTo>
                    <a:pt x="2225854" y="24314"/>
                  </a:lnTo>
                  <a:lnTo>
                    <a:pt x="2180820" y="11015"/>
                  </a:lnTo>
                  <a:lnTo>
                    <a:pt x="2133823" y="2805"/>
                  </a:lnTo>
                  <a:lnTo>
                    <a:pt x="2085174" y="0"/>
                  </a:lnTo>
                  <a:close/>
                </a:path>
              </a:pathLst>
            </a:custGeom>
            <a:solidFill>
              <a:srgbClr val="FBE3BE"/>
            </a:solidFill>
          </p:spPr>
          <p:txBody>
            <a:bodyPr wrap="square" lIns="0" tIns="0" rIns="0" bIns="0" rtlCol="0"/>
            <a:lstStyle/>
            <a:p>
              <a:endParaRPr/>
            </a:p>
          </p:txBody>
        </p:sp>
        <p:sp>
          <p:nvSpPr>
            <p:cNvPr id="12" name="object 12"/>
            <p:cNvSpPr/>
            <p:nvPr/>
          </p:nvSpPr>
          <p:spPr>
            <a:xfrm>
              <a:off x="937920" y="2003577"/>
              <a:ext cx="2502535" cy="3655060"/>
            </a:xfrm>
            <a:custGeom>
              <a:avLst/>
              <a:gdLst/>
              <a:ahLst/>
              <a:cxnLst/>
              <a:rect l="l" t="t" r="r" b="b"/>
              <a:pathLst>
                <a:path w="2502535" h="3655060">
                  <a:moveTo>
                    <a:pt x="0" y="417068"/>
                  </a:moveTo>
                  <a:lnTo>
                    <a:pt x="2805" y="368429"/>
                  </a:lnTo>
                  <a:lnTo>
                    <a:pt x="11012" y="321438"/>
                  </a:lnTo>
                  <a:lnTo>
                    <a:pt x="24308" y="276408"/>
                  </a:lnTo>
                  <a:lnTo>
                    <a:pt x="42381" y="233652"/>
                  </a:lnTo>
                  <a:lnTo>
                    <a:pt x="64917" y="193482"/>
                  </a:lnTo>
                  <a:lnTo>
                    <a:pt x="91605" y="156213"/>
                  </a:lnTo>
                  <a:lnTo>
                    <a:pt x="122131" y="122156"/>
                  </a:lnTo>
                  <a:lnTo>
                    <a:pt x="156182" y="91625"/>
                  </a:lnTo>
                  <a:lnTo>
                    <a:pt x="193446" y="64932"/>
                  </a:lnTo>
                  <a:lnTo>
                    <a:pt x="233611" y="42391"/>
                  </a:lnTo>
                  <a:lnTo>
                    <a:pt x="276363" y="24314"/>
                  </a:lnTo>
                  <a:lnTo>
                    <a:pt x="321390" y="11015"/>
                  </a:lnTo>
                  <a:lnTo>
                    <a:pt x="368379" y="2805"/>
                  </a:lnTo>
                  <a:lnTo>
                    <a:pt x="417017" y="0"/>
                  </a:lnTo>
                  <a:lnTo>
                    <a:pt x="2085174" y="0"/>
                  </a:lnTo>
                  <a:lnTo>
                    <a:pt x="2133823" y="2805"/>
                  </a:lnTo>
                  <a:lnTo>
                    <a:pt x="2180820" y="11015"/>
                  </a:lnTo>
                  <a:lnTo>
                    <a:pt x="2225854" y="24314"/>
                  </a:lnTo>
                  <a:lnTo>
                    <a:pt x="2268612" y="42391"/>
                  </a:lnTo>
                  <a:lnTo>
                    <a:pt x="2308782" y="64932"/>
                  </a:lnTo>
                  <a:lnTo>
                    <a:pt x="2346050" y="91625"/>
                  </a:lnTo>
                  <a:lnTo>
                    <a:pt x="2380105" y="122156"/>
                  </a:lnTo>
                  <a:lnTo>
                    <a:pt x="2410633" y="156213"/>
                  </a:lnTo>
                  <a:lnTo>
                    <a:pt x="2437322" y="193482"/>
                  </a:lnTo>
                  <a:lnTo>
                    <a:pt x="2459860" y="233652"/>
                  </a:lnTo>
                  <a:lnTo>
                    <a:pt x="2477933" y="276408"/>
                  </a:lnTo>
                  <a:lnTo>
                    <a:pt x="2491230" y="321438"/>
                  </a:lnTo>
                  <a:lnTo>
                    <a:pt x="2499437" y="368429"/>
                  </a:lnTo>
                  <a:lnTo>
                    <a:pt x="2502242" y="417068"/>
                  </a:lnTo>
                  <a:lnTo>
                    <a:pt x="2502242" y="3237458"/>
                  </a:lnTo>
                  <a:lnTo>
                    <a:pt x="2499437" y="3286094"/>
                  </a:lnTo>
                  <a:lnTo>
                    <a:pt x="2491230" y="3333081"/>
                  </a:lnTo>
                  <a:lnTo>
                    <a:pt x="2477933" y="3378107"/>
                  </a:lnTo>
                  <a:lnTo>
                    <a:pt x="2459860" y="3420858"/>
                  </a:lnTo>
                  <a:lnTo>
                    <a:pt x="2437322" y="3461023"/>
                  </a:lnTo>
                  <a:lnTo>
                    <a:pt x="2410633" y="3498287"/>
                  </a:lnTo>
                  <a:lnTo>
                    <a:pt x="2380105" y="3532339"/>
                  </a:lnTo>
                  <a:lnTo>
                    <a:pt x="2346050" y="3562866"/>
                  </a:lnTo>
                  <a:lnTo>
                    <a:pt x="2308782" y="3589554"/>
                  </a:lnTo>
                  <a:lnTo>
                    <a:pt x="2268612" y="3612092"/>
                  </a:lnTo>
                  <a:lnTo>
                    <a:pt x="2225854" y="3630165"/>
                  </a:lnTo>
                  <a:lnTo>
                    <a:pt x="2180820" y="3643462"/>
                  </a:lnTo>
                  <a:lnTo>
                    <a:pt x="2133823" y="3651670"/>
                  </a:lnTo>
                  <a:lnTo>
                    <a:pt x="2085174" y="3654475"/>
                  </a:lnTo>
                  <a:lnTo>
                    <a:pt x="417017" y="3654475"/>
                  </a:lnTo>
                  <a:lnTo>
                    <a:pt x="368379" y="3651670"/>
                  </a:lnTo>
                  <a:lnTo>
                    <a:pt x="321390" y="3643462"/>
                  </a:lnTo>
                  <a:lnTo>
                    <a:pt x="276363" y="3630165"/>
                  </a:lnTo>
                  <a:lnTo>
                    <a:pt x="233611" y="3612092"/>
                  </a:lnTo>
                  <a:lnTo>
                    <a:pt x="193446" y="3589554"/>
                  </a:lnTo>
                  <a:lnTo>
                    <a:pt x="156182" y="3562866"/>
                  </a:lnTo>
                  <a:lnTo>
                    <a:pt x="122131" y="3532339"/>
                  </a:lnTo>
                  <a:lnTo>
                    <a:pt x="91605" y="3498287"/>
                  </a:lnTo>
                  <a:lnTo>
                    <a:pt x="64917" y="3461023"/>
                  </a:lnTo>
                  <a:lnTo>
                    <a:pt x="42381" y="3420858"/>
                  </a:lnTo>
                  <a:lnTo>
                    <a:pt x="24308" y="3378107"/>
                  </a:lnTo>
                  <a:lnTo>
                    <a:pt x="11012" y="3333081"/>
                  </a:lnTo>
                  <a:lnTo>
                    <a:pt x="2805" y="3286094"/>
                  </a:lnTo>
                  <a:lnTo>
                    <a:pt x="0" y="3237458"/>
                  </a:lnTo>
                  <a:lnTo>
                    <a:pt x="0" y="417068"/>
                  </a:lnTo>
                  <a:close/>
                </a:path>
              </a:pathLst>
            </a:custGeom>
            <a:ln w="15148">
              <a:solidFill>
                <a:srgbClr val="FBE3BE"/>
              </a:solidFill>
            </a:ln>
          </p:spPr>
          <p:txBody>
            <a:bodyPr wrap="square" lIns="0" tIns="0" rIns="0" bIns="0" rtlCol="0"/>
            <a:lstStyle/>
            <a:p>
              <a:endParaRPr/>
            </a:p>
          </p:txBody>
        </p:sp>
      </p:grpSp>
      <p:sp>
        <p:nvSpPr>
          <p:cNvPr id="13" name="object 13"/>
          <p:cNvSpPr txBox="1"/>
          <p:nvPr/>
        </p:nvSpPr>
        <p:spPr>
          <a:xfrm>
            <a:off x="1584923" y="2065150"/>
            <a:ext cx="1480820" cy="619760"/>
          </a:xfrm>
          <a:prstGeom prst="rect">
            <a:avLst/>
          </a:prstGeom>
        </p:spPr>
        <p:txBody>
          <a:bodyPr vert="horz" wrap="square" lIns="0" tIns="46990" rIns="0" bIns="0" rtlCol="0">
            <a:spAutoFit/>
          </a:bodyPr>
          <a:lstStyle/>
          <a:p>
            <a:pPr marL="12700" marR="5080">
              <a:lnSpc>
                <a:spcPts val="2220"/>
              </a:lnSpc>
              <a:spcBef>
                <a:spcPts val="370"/>
              </a:spcBef>
            </a:pPr>
            <a:r>
              <a:rPr sz="2050" spc="-10" dirty="0">
                <a:solidFill>
                  <a:srgbClr val="6C7185"/>
                </a:solidFill>
                <a:latin typeface="Arial Narrow"/>
                <a:cs typeface="Arial Narrow"/>
              </a:rPr>
              <a:t>Ракета </a:t>
            </a:r>
            <a:r>
              <a:rPr sz="2050" spc="40" dirty="0">
                <a:solidFill>
                  <a:srgbClr val="6C7185"/>
                </a:solidFill>
                <a:latin typeface="Arial Narrow"/>
                <a:cs typeface="Arial Narrow"/>
              </a:rPr>
              <a:t>Циолковского</a:t>
            </a:r>
            <a:endParaRPr sz="2050">
              <a:latin typeface="Arial Narrow"/>
              <a:cs typeface="Arial Narrow"/>
            </a:endParaRPr>
          </a:p>
        </p:txBody>
      </p:sp>
      <p:sp>
        <p:nvSpPr>
          <p:cNvPr id="14" name="object 14"/>
          <p:cNvSpPr txBox="1"/>
          <p:nvPr/>
        </p:nvSpPr>
        <p:spPr>
          <a:xfrm>
            <a:off x="680945" y="917689"/>
            <a:ext cx="7661275" cy="857250"/>
          </a:xfrm>
          <a:prstGeom prst="rect">
            <a:avLst/>
          </a:prstGeom>
        </p:spPr>
        <p:txBody>
          <a:bodyPr vert="horz" wrap="square" lIns="0" tIns="65404" rIns="0" bIns="0" rtlCol="0">
            <a:spAutoFit/>
          </a:bodyPr>
          <a:lstStyle/>
          <a:p>
            <a:pPr marL="12700" marR="5080">
              <a:lnSpc>
                <a:spcPct val="83100"/>
              </a:lnSpc>
              <a:spcBef>
                <a:spcPts val="515"/>
              </a:spcBef>
            </a:pPr>
            <a:r>
              <a:rPr sz="2050" dirty="0">
                <a:solidFill>
                  <a:srgbClr val="7E7E7E"/>
                </a:solidFill>
                <a:latin typeface="Arial Narrow"/>
                <a:cs typeface="Arial Narrow"/>
              </a:rPr>
              <a:t>В</a:t>
            </a:r>
            <a:r>
              <a:rPr sz="2050" spc="10" dirty="0">
                <a:solidFill>
                  <a:srgbClr val="7E7E7E"/>
                </a:solidFill>
                <a:latin typeface="Arial Narrow"/>
                <a:cs typeface="Arial Narrow"/>
              </a:rPr>
              <a:t> </a:t>
            </a:r>
            <a:r>
              <a:rPr sz="2050" spc="-80" dirty="0">
                <a:solidFill>
                  <a:srgbClr val="7E7E7E"/>
                </a:solidFill>
                <a:latin typeface="Arial Narrow"/>
                <a:cs typeface="Arial Narrow"/>
              </a:rPr>
              <a:t>конце</a:t>
            </a:r>
            <a:r>
              <a:rPr sz="2050" spc="10" dirty="0">
                <a:solidFill>
                  <a:srgbClr val="7E7E7E"/>
                </a:solidFill>
                <a:latin typeface="Arial Narrow"/>
                <a:cs typeface="Arial Narrow"/>
              </a:rPr>
              <a:t> </a:t>
            </a:r>
            <a:r>
              <a:rPr sz="2050" spc="-80" dirty="0">
                <a:solidFill>
                  <a:srgbClr val="7E7E7E"/>
                </a:solidFill>
                <a:latin typeface="Arial Narrow"/>
                <a:cs typeface="Arial Narrow"/>
              </a:rPr>
              <a:t>XIXвека</a:t>
            </a:r>
            <a:r>
              <a:rPr sz="2050" spc="15" dirty="0">
                <a:solidFill>
                  <a:srgbClr val="7E7E7E"/>
                </a:solidFill>
                <a:latin typeface="Arial Narrow"/>
                <a:cs typeface="Arial Narrow"/>
              </a:rPr>
              <a:t> </a:t>
            </a:r>
            <a:r>
              <a:rPr sz="2050" spc="-10" dirty="0">
                <a:solidFill>
                  <a:srgbClr val="7E7E7E"/>
                </a:solidFill>
                <a:latin typeface="Arial Narrow"/>
                <a:cs typeface="Arial Narrow"/>
              </a:rPr>
              <a:t>К.Э.</a:t>
            </a:r>
            <a:r>
              <a:rPr sz="2050" spc="-75" dirty="0">
                <a:solidFill>
                  <a:srgbClr val="7E7E7E"/>
                </a:solidFill>
                <a:latin typeface="Arial Narrow"/>
                <a:cs typeface="Arial Narrow"/>
              </a:rPr>
              <a:t> </a:t>
            </a:r>
            <a:r>
              <a:rPr sz="2050" spc="-100" dirty="0">
                <a:solidFill>
                  <a:srgbClr val="7E7E7E"/>
                </a:solidFill>
                <a:latin typeface="Arial Narrow"/>
                <a:cs typeface="Arial Narrow"/>
              </a:rPr>
              <a:t>Циолковский</a:t>
            </a:r>
            <a:r>
              <a:rPr sz="2050" spc="10" dirty="0">
                <a:solidFill>
                  <a:srgbClr val="7E7E7E"/>
                </a:solidFill>
                <a:latin typeface="Arial Narrow"/>
                <a:cs typeface="Arial Narrow"/>
              </a:rPr>
              <a:t> </a:t>
            </a:r>
            <a:r>
              <a:rPr sz="2050" spc="-100" dirty="0">
                <a:solidFill>
                  <a:srgbClr val="7E7E7E"/>
                </a:solidFill>
                <a:latin typeface="Arial Narrow"/>
                <a:cs typeface="Arial Narrow"/>
              </a:rPr>
              <a:t>предложил</a:t>
            </a:r>
            <a:r>
              <a:rPr sz="2050" spc="10" dirty="0">
                <a:solidFill>
                  <a:srgbClr val="7E7E7E"/>
                </a:solidFill>
                <a:latin typeface="Arial Narrow"/>
                <a:cs typeface="Arial Narrow"/>
              </a:rPr>
              <a:t> </a:t>
            </a:r>
            <a:r>
              <a:rPr sz="2050" spc="-70" dirty="0">
                <a:solidFill>
                  <a:srgbClr val="7E7E7E"/>
                </a:solidFill>
                <a:latin typeface="Arial Narrow"/>
                <a:cs typeface="Arial Narrow"/>
              </a:rPr>
              <a:t>идею</a:t>
            </a:r>
            <a:r>
              <a:rPr sz="2050" spc="15" dirty="0">
                <a:solidFill>
                  <a:srgbClr val="7E7E7E"/>
                </a:solidFill>
                <a:latin typeface="Arial Narrow"/>
                <a:cs typeface="Arial Narrow"/>
              </a:rPr>
              <a:t> </a:t>
            </a:r>
            <a:r>
              <a:rPr sz="2050" spc="-100" dirty="0">
                <a:solidFill>
                  <a:srgbClr val="7E7E7E"/>
                </a:solidFill>
                <a:latin typeface="Arial Narrow"/>
                <a:cs typeface="Arial Narrow"/>
              </a:rPr>
              <a:t>дирижабля</a:t>
            </a:r>
            <a:r>
              <a:rPr sz="2050" spc="10" dirty="0">
                <a:solidFill>
                  <a:srgbClr val="7E7E7E"/>
                </a:solidFill>
                <a:latin typeface="Arial Narrow"/>
                <a:cs typeface="Arial Narrow"/>
              </a:rPr>
              <a:t> </a:t>
            </a:r>
            <a:r>
              <a:rPr sz="2050" spc="-10" dirty="0">
                <a:solidFill>
                  <a:srgbClr val="7E7E7E"/>
                </a:solidFill>
                <a:latin typeface="Arial Narrow"/>
                <a:cs typeface="Arial Narrow"/>
              </a:rPr>
              <a:t>жесткой </a:t>
            </a:r>
            <a:r>
              <a:rPr sz="2050" spc="-100" dirty="0">
                <a:solidFill>
                  <a:srgbClr val="7E7E7E"/>
                </a:solidFill>
                <a:latin typeface="Arial Narrow"/>
                <a:cs typeface="Arial Narrow"/>
              </a:rPr>
              <a:t>конструкции</a:t>
            </a:r>
            <a:r>
              <a:rPr sz="2050" spc="10" dirty="0">
                <a:solidFill>
                  <a:srgbClr val="7E7E7E"/>
                </a:solidFill>
                <a:latin typeface="Arial Narrow"/>
                <a:cs typeface="Arial Narrow"/>
              </a:rPr>
              <a:t> </a:t>
            </a:r>
            <a:r>
              <a:rPr sz="2050" dirty="0">
                <a:solidFill>
                  <a:srgbClr val="7E7E7E"/>
                </a:solidFill>
                <a:latin typeface="Arial Narrow"/>
                <a:cs typeface="Arial Narrow"/>
              </a:rPr>
              <a:t>с</a:t>
            </a:r>
            <a:r>
              <a:rPr sz="2050" spc="10" dirty="0">
                <a:solidFill>
                  <a:srgbClr val="7E7E7E"/>
                </a:solidFill>
                <a:latin typeface="Arial Narrow"/>
                <a:cs typeface="Arial Narrow"/>
              </a:rPr>
              <a:t> </a:t>
            </a:r>
            <a:r>
              <a:rPr sz="2050" spc="-95" dirty="0">
                <a:solidFill>
                  <a:srgbClr val="7E7E7E"/>
                </a:solidFill>
                <a:latin typeface="Arial Narrow"/>
                <a:cs typeface="Arial Narrow"/>
              </a:rPr>
              <a:t>металлической</a:t>
            </a:r>
            <a:r>
              <a:rPr sz="2050" spc="15" dirty="0">
                <a:solidFill>
                  <a:srgbClr val="7E7E7E"/>
                </a:solidFill>
                <a:latin typeface="Arial Narrow"/>
                <a:cs typeface="Arial Narrow"/>
              </a:rPr>
              <a:t> </a:t>
            </a:r>
            <a:r>
              <a:rPr sz="2050" spc="-95" dirty="0">
                <a:solidFill>
                  <a:srgbClr val="7E7E7E"/>
                </a:solidFill>
                <a:latin typeface="Arial Narrow"/>
                <a:cs typeface="Arial Narrow"/>
              </a:rPr>
              <a:t>оболочкой</a:t>
            </a:r>
            <a:r>
              <a:rPr sz="2050" spc="10" dirty="0">
                <a:solidFill>
                  <a:srgbClr val="7E7E7E"/>
                </a:solidFill>
                <a:latin typeface="Arial Narrow"/>
                <a:cs typeface="Arial Narrow"/>
              </a:rPr>
              <a:t> </a:t>
            </a:r>
            <a:r>
              <a:rPr sz="2050" dirty="0">
                <a:solidFill>
                  <a:srgbClr val="7E7E7E"/>
                </a:solidFill>
                <a:latin typeface="Arial Narrow"/>
                <a:cs typeface="Arial Narrow"/>
              </a:rPr>
              <a:t>и</a:t>
            </a:r>
            <a:r>
              <a:rPr sz="2050" spc="10" dirty="0">
                <a:solidFill>
                  <a:srgbClr val="7E7E7E"/>
                </a:solidFill>
                <a:latin typeface="Arial Narrow"/>
                <a:cs typeface="Arial Narrow"/>
              </a:rPr>
              <a:t> </a:t>
            </a:r>
            <a:r>
              <a:rPr sz="2050" spc="-100" dirty="0">
                <a:solidFill>
                  <a:srgbClr val="7E7E7E"/>
                </a:solidFill>
                <a:latin typeface="Arial Narrow"/>
                <a:cs typeface="Arial Narrow"/>
              </a:rPr>
              <a:t>советовал</a:t>
            </a:r>
            <a:r>
              <a:rPr sz="2050" spc="15" dirty="0">
                <a:solidFill>
                  <a:srgbClr val="7E7E7E"/>
                </a:solidFill>
                <a:latin typeface="Arial Narrow"/>
                <a:cs typeface="Arial Narrow"/>
              </a:rPr>
              <a:t> </a:t>
            </a:r>
            <a:r>
              <a:rPr sz="2050" spc="-95" dirty="0">
                <a:solidFill>
                  <a:srgbClr val="7E7E7E"/>
                </a:solidFill>
                <a:latin typeface="Arial Narrow"/>
                <a:cs typeface="Arial Narrow"/>
              </a:rPr>
              <a:t>использовать</a:t>
            </a:r>
            <a:r>
              <a:rPr sz="2050" spc="10" dirty="0">
                <a:solidFill>
                  <a:srgbClr val="7E7E7E"/>
                </a:solidFill>
                <a:latin typeface="Arial Narrow"/>
                <a:cs typeface="Arial Narrow"/>
              </a:rPr>
              <a:t> </a:t>
            </a:r>
            <a:r>
              <a:rPr sz="2050" spc="-10" dirty="0">
                <a:solidFill>
                  <a:srgbClr val="7E7E7E"/>
                </a:solidFill>
                <a:latin typeface="Arial Narrow"/>
                <a:cs typeface="Arial Narrow"/>
              </a:rPr>
              <a:t>вместо </a:t>
            </a:r>
            <a:r>
              <a:rPr sz="2050" spc="-85" dirty="0">
                <a:solidFill>
                  <a:srgbClr val="7E7E7E"/>
                </a:solidFill>
                <a:latin typeface="Arial Narrow"/>
                <a:cs typeface="Arial Narrow"/>
              </a:rPr>
              <a:t>водорода</a:t>
            </a:r>
            <a:r>
              <a:rPr sz="2050" spc="-20" dirty="0">
                <a:solidFill>
                  <a:srgbClr val="7E7E7E"/>
                </a:solidFill>
                <a:latin typeface="Arial Narrow"/>
                <a:cs typeface="Arial Narrow"/>
              </a:rPr>
              <a:t> </a:t>
            </a:r>
            <a:r>
              <a:rPr sz="2050" spc="-85" dirty="0">
                <a:solidFill>
                  <a:srgbClr val="7E7E7E"/>
                </a:solidFill>
                <a:latin typeface="Arial Narrow"/>
                <a:cs typeface="Arial Narrow"/>
              </a:rPr>
              <a:t>нагретый</a:t>
            </a:r>
            <a:r>
              <a:rPr sz="2050" spc="-15" dirty="0">
                <a:solidFill>
                  <a:srgbClr val="7E7E7E"/>
                </a:solidFill>
                <a:latin typeface="Arial Narrow"/>
                <a:cs typeface="Arial Narrow"/>
              </a:rPr>
              <a:t> </a:t>
            </a:r>
            <a:r>
              <a:rPr sz="2050" spc="-70" dirty="0">
                <a:solidFill>
                  <a:srgbClr val="7E7E7E"/>
                </a:solidFill>
                <a:latin typeface="Arial Narrow"/>
                <a:cs typeface="Arial Narrow"/>
              </a:rPr>
              <a:t>воздух.</a:t>
            </a:r>
            <a:r>
              <a:rPr sz="2050" spc="-90" dirty="0">
                <a:solidFill>
                  <a:srgbClr val="7E7E7E"/>
                </a:solidFill>
                <a:latin typeface="Arial Narrow"/>
                <a:cs typeface="Arial Narrow"/>
              </a:rPr>
              <a:t> </a:t>
            </a:r>
            <a:r>
              <a:rPr sz="2050" spc="-45" dirty="0">
                <a:solidFill>
                  <a:srgbClr val="7E7E7E"/>
                </a:solidFill>
                <a:latin typeface="Arial Narrow"/>
                <a:cs typeface="Arial Narrow"/>
              </a:rPr>
              <a:t>Это</a:t>
            </a:r>
            <a:r>
              <a:rPr sz="2050" spc="-10" dirty="0">
                <a:solidFill>
                  <a:srgbClr val="7E7E7E"/>
                </a:solidFill>
                <a:latin typeface="Arial Narrow"/>
                <a:cs typeface="Arial Narrow"/>
              </a:rPr>
              <a:t> </a:t>
            </a:r>
            <a:r>
              <a:rPr sz="2050" spc="-85" dirty="0">
                <a:solidFill>
                  <a:srgbClr val="7E7E7E"/>
                </a:solidFill>
                <a:latin typeface="Arial Narrow"/>
                <a:cs typeface="Arial Narrow"/>
              </a:rPr>
              <a:t>существенно</a:t>
            </a:r>
            <a:r>
              <a:rPr sz="2050" spc="-15" dirty="0">
                <a:solidFill>
                  <a:srgbClr val="7E7E7E"/>
                </a:solidFill>
                <a:latin typeface="Arial Narrow"/>
                <a:cs typeface="Arial Narrow"/>
              </a:rPr>
              <a:t> </a:t>
            </a:r>
            <a:r>
              <a:rPr sz="2050" spc="-80" dirty="0">
                <a:solidFill>
                  <a:srgbClr val="7E7E7E"/>
                </a:solidFill>
                <a:latin typeface="Arial Narrow"/>
                <a:cs typeface="Arial Narrow"/>
              </a:rPr>
              <a:t>увеличило</a:t>
            </a:r>
            <a:r>
              <a:rPr sz="2050" spc="-10" dirty="0">
                <a:solidFill>
                  <a:srgbClr val="7E7E7E"/>
                </a:solidFill>
                <a:latin typeface="Arial Narrow"/>
                <a:cs typeface="Arial Narrow"/>
              </a:rPr>
              <a:t> </a:t>
            </a:r>
            <a:r>
              <a:rPr sz="2050" dirty="0">
                <a:solidFill>
                  <a:srgbClr val="7E7E7E"/>
                </a:solidFill>
                <a:latin typeface="Arial Narrow"/>
                <a:cs typeface="Arial Narrow"/>
              </a:rPr>
              <a:t>бы</a:t>
            </a:r>
            <a:r>
              <a:rPr sz="2050" spc="-15" dirty="0">
                <a:solidFill>
                  <a:srgbClr val="7E7E7E"/>
                </a:solidFill>
                <a:latin typeface="Arial Narrow"/>
                <a:cs typeface="Arial Narrow"/>
              </a:rPr>
              <a:t> </a:t>
            </a:r>
            <a:r>
              <a:rPr sz="2050" spc="-95" dirty="0">
                <a:solidFill>
                  <a:srgbClr val="7E7E7E"/>
                </a:solidFill>
                <a:latin typeface="Arial Narrow"/>
                <a:cs typeface="Arial Narrow"/>
              </a:rPr>
              <a:t>безопасность</a:t>
            </a:r>
            <a:r>
              <a:rPr sz="2050" spc="-10" dirty="0">
                <a:solidFill>
                  <a:srgbClr val="7E7E7E"/>
                </a:solidFill>
                <a:latin typeface="Arial Narrow"/>
                <a:cs typeface="Arial Narrow"/>
              </a:rPr>
              <a:t> </a:t>
            </a:r>
            <a:r>
              <a:rPr sz="2050" spc="-55" dirty="0">
                <a:solidFill>
                  <a:srgbClr val="7E7E7E"/>
                </a:solidFill>
                <a:latin typeface="Arial Narrow"/>
                <a:cs typeface="Arial Narrow"/>
              </a:rPr>
              <a:t>полетов.</a:t>
            </a:r>
            <a:endParaRPr sz="2050">
              <a:latin typeface="Arial Narrow"/>
              <a:cs typeface="Arial Narrow"/>
            </a:endParaRPr>
          </a:p>
        </p:txBody>
      </p:sp>
      <p:grpSp>
        <p:nvGrpSpPr>
          <p:cNvPr id="15" name="object 15"/>
          <p:cNvGrpSpPr/>
          <p:nvPr/>
        </p:nvGrpSpPr>
        <p:grpSpPr>
          <a:xfrm>
            <a:off x="376034" y="997940"/>
            <a:ext cx="5947410" cy="4667885"/>
            <a:chOff x="376034" y="997940"/>
            <a:chExt cx="5947410" cy="4667885"/>
          </a:xfrm>
        </p:grpSpPr>
        <p:sp>
          <p:nvSpPr>
            <p:cNvPr id="16" name="object 16"/>
            <p:cNvSpPr/>
            <p:nvPr/>
          </p:nvSpPr>
          <p:spPr>
            <a:xfrm>
              <a:off x="384073" y="1169936"/>
              <a:ext cx="131445" cy="185420"/>
            </a:xfrm>
            <a:custGeom>
              <a:avLst/>
              <a:gdLst/>
              <a:ahLst/>
              <a:cxnLst/>
              <a:rect l="l" t="t" r="r" b="b"/>
              <a:pathLst>
                <a:path w="131445" h="185419">
                  <a:moveTo>
                    <a:pt x="0" y="185394"/>
                  </a:moveTo>
                  <a:lnTo>
                    <a:pt x="130962" y="185394"/>
                  </a:lnTo>
                  <a:lnTo>
                    <a:pt x="130962" y="0"/>
                  </a:lnTo>
                  <a:lnTo>
                    <a:pt x="0" y="0"/>
                  </a:lnTo>
                  <a:lnTo>
                    <a:pt x="0" y="185394"/>
                  </a:lnTo>
                  <a:close/>
                </a:path>
              </a:pathLst>
            </a:custGeom>
            <a:solidFill>
              <a:srgbClr val="FA9FAF"/>
            </a:solidFill>
          </p:spPr>
          <p:txBody>
            <a:bodyPr wrap="square" lIns="0" tIns="0" rIns="0" bIns="0" rtlCol="0"/>
            <a:lstStyle/>
            <a:p>
              <a:endParaRPr/>
            </a:p>
          </p:txBody>
        </p:sp>
        <p:sp>
          <p:nvSpPr>
            <p:cNvPr id="17" name="object 17"/>
            <p:cNvSpPr/>
            <p:nvPr/>
          </p:nvSpPr>
          <p:spPr>
            <a:xfrm>
              <a:off x="384073" y="1355331"/>
              <a:ext cx="131445" cy="206375"/>
            </a:xfrm>
            <a:custGeom>
              <a:avLst/>
              <a:gdLst/>
              <a:ahLst/>
              <a:cxnLst/>
              <a:rect l="l" t="t" r="r" b="b"/>
              <a:pathLst>
                <a:path w="131445" h="206375">
                  <a:moveTo>
                    <a:pt x="130962" y="205828"/>
                  </a:moveTo>
                  <a:lnTo>
                    <a:pt x="0" y="205828"/>
                  </a:lnTo>
                  <a:lnTo>
                    <a:pt x="0" y="0"/>
                  </a:lnTo>
                  <a:lnTo>
                    <a:pt x="130962" y="0"/>
                  </a:lnTo>
                  <a:lnTo>
                    <a:pt x="130962" y="205828"/>
                  </a:lnTo>
                  <a:close/>
                </a:path>
              </a:pathLst>
            </a:custGeom>
            <a:solidFill>
              <a:srgbClr val="F7B9BC"/>
            </a:solidFill>
          </p:spPr>
          <p:txBody>
            <a:bodyPr wrap="square" lIns="0" tIns="0" rIns="0" bIns="0" rtlCol="0"/>
            <a:lstStyle/>
            <a:p>
              <a:endParaRPr/>
            </a:p>
          </p:txBody>
        </p:sp>
        <p:sp>
          <p:nvSpPr>
            <p:cNvPr id="18" name="object 18"/>
            <p:cNvSpPr/>
            <p:nvPr/>
          </p:nvSpPr>
          <p:spPr>
            <a:xfrm>
              <a:off x="384073" y="997940"/>
              <a:ext cx="131445" cy="172085"/>
            </a:xfrm>
            <a:custGeom>
              <a:avLst/>
              <a:gdLst/>
              <a:ahLst/>
              <a:cxnLst/>
              <a:rect l="l" t="t" r="r" b="b"/>
              <a:pathLst>
                <a:path w="131445" h="172084">
                  <a:moveTo>
                    <a:pt x="130962" y="171996"/>
                  </a:moveTo>
                  <a:lnTo>
                    <a:pt x="0" y="171996"/>
                  </a:lnTo>
                  <a:lnTo>
                    <a:pt x="0" y="0"/>
                  </a:lnTo>
                  <a:lnTo>
                    <a:pt x="130962" y="0"/>
                  </a:lnTo>
                  <a:lnTo>
                    <a:pt x="130962" y="171996"/>
                  </a:lnTo>
                  <a:close/>
                </a:path>
              </a:pathLst>
            </a:custGeom>
            <a:solidFill>
              <a:srgbClr val="A8ABB6"/>
            </a:solidFill>
          </p:spPr>
          <p:txBody>
            <a:bodyPr wrap="square" lIns="0" tIns="0" rIns="0" bIns="0" rtlCol="0"/>
            <a:lstStyle/>
            <a:p>
              <a:endParaRPr/>
            </a:p>
          </p:txBody>
        </p:sp>
        <p:sp>
          <p:nvSpPr>
            <p:cNvPr id="19" name="object 19"/>
            <p:cNvSpPr/>
            <p:nvPr/>
          </p:nvSpPr>
          <p:spPr>
            <a:xfrm>
              <a:off x="384073" y="1559369"/>
              <a:ext cx="131445" cy="187325"/>
            </a:xfrm>
            <a:custGeom>
              <a:avLst/>
              <a:gdLst/>
              <a:ahLst/>
              <a:cxnLst/>
              <a:rect l="l" t="t" r="r" b="b"/>
              <a:pathLst>
                <a:path w="131445" h="187325">
                  <a:moveTo>
                    <a:pt x="130962" y="187121"/>
                  </a:moveTo>
                  <a:lnTo>
                    <a:pt x="0" y="187121"/>
                  </a:lnTo>
                  <a:lnTo>
                    <a:pt x="0" y="0"/>
                  </a:lnTo>
                  <a:lnTo>
                    <a:pt x="130962" y="0"/>
                  </a:lnTo>
                  <a:lnTo>
                    <a:pt x="130962" y="187121"/>
                  </a:lnTo>
                  <a:close/>
                </a:path>
              </a:pathLst>
            </a:custGeom>
            <a:solidFill>
              <a:srgbClr val="FBE3BE"/>
            </a:solidFill>
          </p:spPr>
          <p:txBody>
            <a:bodyPr wrap="square" lIns="0" tIns="0" rIns="0" bIns="0" rtlCol="0"/>
            <a:lstStyle/>
            <a:p>
              <a:endParaRPr/>
            </a:p>
          </p:txBody>
        </p:sp>
        <p:sp>
          <p:nvSpPr>
            <p:cNvPr id="20" name="object 20"/>
            <p:cNvSpPr/>
            <p:nvPr/>
          </p:nvSpPr>
          <p:spPr>
            <a:xfrm>
              <a:off x="376034" y="1746504"/>
              <a:ext cx="139065" cy="204470"/>
            </a:xfrm>
            <a:custGeom>
              <a:avLst/>
              <a:gdLst/>
              <a:ahLst/>
              <a:cxnLst/>
              <a:rect l="l" t="t" r="r" b="b"/>
              <a:pathLst>
                <a:path w="139065" h="204469">
                  <a:moveTo>
                    <a:pt x="139001" y="204089"/>
                  </a:moveTo>
                  <a:lnTo>
                    <a:pt x="0" y="204089"/>
                  </a:lnTo>
                  <a:lnTo>
                    <a:pt x="0" y="0"/>
                  </a:lnTo>
                  <a:lnTo>
                    <a:pt x="139001" y="0"/>
                  </a:lnTo>
                  <a:lnTo>
                    <a:pt x="139001" y="204089"/>
                  </a:lnTo>
                  <a:close/>
                </a:path>
              </a:pathLst>
            </a:custGeom>
            <a:solidFill>
              <a:srgbClr val="F8EBD6"/>
            </a:solidFill>
          </p:spPr>
          <p:txBody>
            <a:bodyPr wrap="square" lIns="0" tIns="0" rIns="0" bIns="0" rtlCol="0"/>
            <a:lstStyle/>
            <a:p>
              <a:endParaRPr/>
            </a:p>
          </p:txBody>
        </p:sp>
        <p:sp>
          <p:nvSpPr>
            <p:cNvPr id="21" name="object 21"/>
            <p:cNvSpPr/>
            <p:nvPr/>
          </p:nvSpPr>
          <p:spPr>
            <a:xfrm>
              <a:off x="3624605" y="1982190"/>
              <a:ext cx="2691765" cy="3676015"/>
            </a:xfrm>
            <a:custGeom>
              <a:avLst/>
              <a:gdLst/>
              <a:ahLst/>
              <a:cxnLst/>
              <a:rect l="l" t="t" r="r" b="b"/>
              <a:pathLst>
                <a:path w="2691765" h="3676015">
                  <a:moveTo>
                    <a:pt x="2242642" y="0"/>
                  </a:moveTo>
                  <a:lnTo>
                    <a:pt x="448525" y="0"/>
                  </a:lnTo>
                  <a:lnTo>
                    <a:pt x="399656" y="2632"/>
                  </a:lnTo>
                  <a:lnTo>
                    <a:pt x="352310" y="10345"/>
                  </a:lnTo>
                  <a:lnTo>
                    <a:pt x="306762" y="22867"/>
                  </a:lnTo>
                  <a:lnTo>
                    <a:pt x="263284" y="39923"/>
                  </a:lnTo>
                  <a:lnTo>
                    <a:pt x="222152" y="61239"/>
                  </a:lnTo>
                  <a:lnTo>
                    <a:pt x="183638" y="86543"/>
                  </a:lnTo>
                  <a:lnTo>
                    <a:pt x="148016" y="115559"/>
                  </a:lnTo>
                  <a:lnTo>
                    <a:pt x="115559" y="148016"/>
                  </a:lnTo>
                  <a:lnTo>
                    <a:pt x="86543" y="183638"/>
                  </a:lnTo>
                  <a:lnTo>
                    <a:pt x="61239" y="222152"/>
                  </a:lnTo>
                  <a:lnTo>
                    <a:pt x="39923" y="263284"/>
                  </a:lnTo>
                  <a:lnTo>
                    <a:pt x="22867" y="306762"/>
                  </a:lnTo>
                  <a:lnTo>
                    <a:pt x="10345" y="352310"/>
                  </a:lnTo>
                  <a:lnTo>
                    <a:pt x="2632" y="399656"/>
                  </a:lnTo>
                  <a:lnTo>
                    <a:pt x="0" y="448525"/>
                  </a:lnTo>
                  <a:lnTo>
                    <a:pt x="0" y="3227336"/>
                  </a:lnTo>
                  <a:lnTo>
                    <a:pt x="2632" y="3276215"/>
                  </a:lnTo>
                  <a:lnTo>
                    <a:pt x="10345" y="3323567"/>
                  </a:lnTo>
                  <a:lnTo>
                    <a:pt x="22867" y="3369120"/>
                  </a:lnTo>
                  <a:lnTo>
                    <a:pt x="39923" y="3412599"/>
                  </a:lnTo>
                  <a:lnTo>
                    <a:pt x="61239" y="3453733"/>
                  </a:lnTo>
                  <a:lnTo>
                    <a:pt x="86543" y="3492246"/>
                  </a:lnTo>
                  <a:lnTo>
                    <a:pt x="115559" y="3527866"/>
                  </a:lnTo>
                  <a:lnTo>
                    <a:pt x="148016" y="3560320"/>
                  </a:lnTo>
                  <a:lnTo>
                    <a:pt x="183638" y="3589333"/>
                  </a:lnTo>
                  <a:lnTo>
                    <a:pt x="222152" y="3614634"/>
                  </a:lnTo>
                  <a:lnTo>
                    <a:pt x="263284" y="3635947"/>
                  </a:lnTo>
                  <a:lnTo>
                    <a:pt x="306762" y="3653000"/>
                  </a:lnTo>
                  <a:lnTo>
                    <a:pt x="352310" y="3665519"/>
                  </a:lnTo>
                  <a:lnTo>
                    <a:pt x="399656" y="3673231"/>
                  </a:lnTo>
                  <a:lnTo>
                    <a:pt x="448525" y="3675862"/>
                  </a:lnTo>
                  <a:lnTo>
                    <a:pt x="2242642" y="3675862"/>
                  </a:lnTo>
                  <a:lnTo>
                    <a:pt x="2291520" y="3673231"/>
                  </a:lnTo>
                  <a:lnTo>
                    <a:pt x="2338872" y="3665519"/>
                  </a:lnTo>
                  <a:lnTo>
                    <a:pt x="2384425" y="3653000"/>
                  </a:lnTo>
                  <a:lnTo>
                    <a:pt x="2427905" y="3635947"/>
                  </a:lnTo>
                  <a:lnTo>
                    <a:pt x="2469038" y="3614634"/>
                  </a:lnTo>
                  <a:lnTo>
                    <a:pt x="2507552" y="3589333"/>
                  </a:lnTo>
                  <a:lnTo>
                    <a:pt x="2543172" y="3560320"/>
                  </a:lnTo>
                  <a:lnTo>
                    <a:pt x="2575625" y="3527866"/>
                  </a:lnTo>
                  <a:lnTo>
                    <a:pt x="2604639" y="3492246"/>
                  </a:lnTo>
                  <a:lnTo>
                    <a:pt x="2629939" y="3453733"/>
                  </a:lnTo>
                  <a:lnTo>
                    <a:pt x="2651252" y="3412599"/>
                  </a:lnTo>
                  <a:lnTo>
                    <a:pt x="2668305" y="3369120"/>
                  </a:lnTo>
                  <a:lnTo>
                    <a:pt x="2680824" y="3323567"/>
                  </a:lnTo>
                  <a:lnTo>
                    <a:pt x="2688536" y="3276215"/>
                  </a:lnTo>
                  <a:lnTo>
                    <a:pt x="2691168" y="3227336"/>
                  </a:lnTo>
                  <a:lnTo>
                    <a:pt x="2691168" y="448525"/>
                  </a:lnTo>
                  <a:lnTo>
                    <a:pt x="2688536" y="399656"/>
                  </a:lnTo>
                  <a:lnTo>
                    <a:pt x="2680824" y="352310"/>
                  </a:lnTo>
                  <a:lnTo>
                    <a:pt x="2668305" y="306762"/>
                  </a:lnTo>
                  <a:lnTo>
                    <a:pt x="2651252" y="263284"/>
                  </a:lnTo>
                  <a:lnTo>
                    <a:pt x="2629939" y="222152"/>
                  </a:lnTo>
                  <a:lnTo>
                    <a:pt x="2604639" y="183638"/>
                  </a:lnTo>
                  <a:lnTo>
                    <a:pt x="2575625" y="148016"/>
                  </a:lnTo>
                  <a:lnTo>
                    <a:pt x="2543172" y="115559"/>
                  </a:lnTo>
                  <a:lnTo>
                    <a:pt x="2507552" y="86543"/>
                  </a:lnTo>
                  <a:lnTo>
                    <a:pt x="2469038" y="61239"/>
                  </a:lnTo>
                  <a:lnTo>
                    <a:pt x="2427905" y="39923"/>
                  </a:lnTo>
                  <a:lnTo>
                    <a:pt x="2384425" y="22867"/>
                  </a:lnTo>
                  <a:lnTo>
                    <a:pt x="2338872" y="10345"/>
                  </a:lnTo>
                  <a:lnTo>
                    <a:pt x="2291520" y="2632"/>
                  </a:lnTo>
                  <a:lnTo>
                    <a:pt x="2242642" y="0"/>
                  </a:lnTo>
                  <a:close/>
                </a:path>
              </a:pathLst>
            </a:custGeom>
            <a:solidFill>
              <a:srgbClr val="FBE3BE"/>
            </a:solidFill>
          </p:spPr>
          <p:txBody>
            <a:bodyPr wrap="square" lIns="0" tIns="0" rIns="0" bIns="0" rtlCol="0"/>
            <a:lstStyle/>
            <a:p>
              <a:endParaRPr/>
            </a:p>
          </p:txBody>
        </p:sp>
        <p:sp>
          <p:nvSpPr>
            <p:cNvPr id="22" name="object 22"/>
            <p:cNvSpPr/>
            <p:nvPr/>
          </p:nvSpPr>
          <p:spPr>
            <a:xfrm>
              <a:off x="3624605" y="1982190"/>
              <a:ext cx="2691765" cy="3676015"/>
            </a:xfrm>
            <a:custGeom>
              <a:avLst/>
              <a:gdLst/>
              <a:ahLst/>
              <a:cxnLst/>
              <a:rect l="l" t="t" r="r" b="b"/>
              <a:pathLst>
                <a:path w="2691765" h="3676015">
                  <a:moveTo>
                    <a:pt x="0" y="448525"/>
                  </a:moveTo>
                  <a:lnTo>
                    <a:pt x="2632" y="399656"/>
                  </a:lnTo>
                  <a:lnTo>
                    <a:pt x="10345" y="352310"/>
                  </a:lnTo>
                  <a:lnTo>
                    <a:pt x="22867" y="306762"/>
                  </a:lnTo>
                  <a:lnTo>
                    <a:pt x="39923" y="263284"/>
                  </a:lnTo>
                  <a:lnTo>
                    <a:pt x="61239" y="222152"/>
                  </a:lnTo>
                  <a:lnTo>
                    <a:pt x="86543" y="183638"/>
                  </a:lnTo>
                  <a:lnTo>
                    <a:pt x="115559" y="148016"/>
                  </a:lnTo>
                  <a:lnTo>
                    <a:pt x="148016" y="115559"/>
                  </a:lnTo>
                  <a:lnTo>
                    <a:pt x="183638" y="86543"/>
                  </a:lnTo>
                  <a:lnTo>
                    <a:pt x="222152" y="61239"/>
                  </a:lnTo>
                  <a:lnTo>
                    <a:pt x="263284" y="39923"/>
                  </a:lnTo>
                  <a:lnTo>
                    <a:pt x="306762" y="22867"/>
                  </a:lnTo>
                  <a:lnTo>
                    <a:pt x="352310" y="10345"/>
                  </a:lnTo>
                  <a:lnTo>
                    <a:pt x="399656" y="2632"/>
                  </a:lnTo>
                  <a:lnTo>
                    <a:pt x="448525" y="0"/>
                  </a:lnTo>
                  <a:lnTo>
                    <a:pt x="2242642" y="0"/>
                  </a:lnTo>
                  <a:lnTo>
                    <a:pt x="2291520" y="2632"/>
                  </a:lnTo>
                  <a:lnTo>
                    <a:pt x="2338872" y="10345"/>
                  </a:lnTo>
                  <a:lnTo>
                    <a:pt x="2384425" y="22867"/>
                  </a:lnTo>
                  <a:lnTo>
                    <a:pt x="2427905" y="39923"/>
                  </a:lnTo>
                  <a:lnTo>
                    <a:pt x="2469038" y="61239"/>
                  </a:lnTo>
                  <a:lnTo>
                    <a:pt x="2507552" y="86543"/>
                  </a:lnTo>
                  <a:lnTo>
                    <a:pt x="2543172" y="115559"/>
                  </a:lnTo>
                  <a:lnTo>
                    <a:pt x="2575625" y="148016"/>
                  </a:lnTo>
                  <a:lnTo>
                    <a:pt x="2604639" y="183638"/>
                  </a:lnTo>
                  <a:lnTo>
                    <a:pt x="2629939" y="222152"/>
                  </a:lnTo>
                  <a:lnTo>
                    <a:pt x="2651252" y="263284"/>
                  </a:lnTo>
                  <a:lnTo>
                    <a:pt x="2668305" y="306762"/>
                  </a:lnTo>
                  <a:lnTo>
                    <a:pt x="2680824" y="352310"/>
                  </a:lnTo>
                  <a:lnTo>
                    <a:pt x="2688536" y="399656"/>
                  </a:lnTo>
                  <a:lnTo>
                    <a:pt x="2691168" y="448525"/>
                  </a:lnTo>
                  <a:lnTo>
                    <a:pt x="2691168" y="3227336"/>
                  </a:lnTo>
                  <a:lnTo>
                    <a:pt x="2688536" y="3276215"/>
                  </a:lnTo>
                  <a:lnTo>
                    <a:pt x="2680824" y="3323567"/>
                  </a:lnTo>
                  <a:lnTo>
                    <a:pt x="2668305" y="3369120"/>
                  </a:lnTo>
                  <a:lnTo>
                    <a:pt x="2651252" y="3412599"/>
                  </a:lnTo>
                  <a:lnTo>
                    <a:pt x="2629939" y="3453733"/>
                  </a:lnTo>
                  <a:lnTo>
                    <a:pt x="2604639" y="3492246"/>
                  </a:lnTo>
                  <a:lnTo>
                    <a:pt x="2575625" y="3527866"/>
                  </a:lnTo>
                  <a:lnTo>
                    <a:pt x="2543172" y="3560320"/>
                  </a:lnTo>
                  <a:lnTo>
                    <a:pt x="2507552" y="3589333"/>
                  </a:lnTo>
                  <a:lnTo>
                    <a:pt x="2469038" y="3614634"/>
                  </a:lnTo>
                  <a:lnTo>
                    <a:pt x="2427905" y="3635947"/>
                  </a:lnTo>
                  <a:lnTo>
                    <a:pt x="2384425" y="3653000"/>
                  </a:lnTo>
                  <a:lnTo>
                    <a:pt x="2338872" y="3665519"/>
                  </a:lnTo>
                  <a:lnTo>
                    <a:pt x="2291520" y="3673231"/>
                  </a:lnTo>
                  <a:lnTo>
                    <a:pt x="2242642" y="3675862"/>
                  </a:lnTo>
                  <a:lnTo>
                    <a:pt x="448525" y="3675862"/>
                  </a:lnTo>
                  <a:lnTo>
                    <a:pt x="399656" y="3673231"/>
                  </a:lnTo>
                  <a:lnTo>
                    <a:pt x="352310" y="3665519"/>
                  </a:lnTo>
                  <a:lnTo>
                    <a:pt x="306762" y="3653000"/>
                  </a:lnTo>
                  <a:lnTo>
                    <a:pt x="263284" y="3635947"/>
                  </a:lnTo>
                  <a:lnTo>
                    <a:pt x="222152" y="3614634"/>
                  </a:lnTo>
                  <a:lnTo>
                    <a:pt x="183638" y="3589333"/>
                  </a:lnTo>
                  <a:lnTo>
                    <a:pt x="148016" y="3560320"/>
                  </a:lnTo>
                  <a:lnTo>
                    <a:pt x="115559" y="3527866"/>
                  </a:lnTo>
                  <a:lnTo>
                    <a:pt x="86543" y="3492246"/>
                  </a:lnTo>
                  <a:lnTo>
                    <a:pt x="61239" y="3453733"/>
                  </a:lnTo>
                  <a:lnTo>
                    <a:pt x="39923" y="3412599"/>
                  </a:lnTo>
                  <a:lnTo>
                    <a:pt x="22867" y="3369120"/>
                  </a:lnTo>
                  <a:lnTo>
                    <a:pt x="10345" y="3323567"/>
                  </a:lnTo>
                  <a:lnTo>
                    <a:pt x="2632" y="3276215"/>
                  </a:lnTo>
                  <a:lnTo>
                    <a:pt x="0" y="3227336"/>
                  </a:lnTo>
                  <a:lnTo>
                    <a:pt x="0" y="448525"/>
                  </a:lnTo>
                  <a:close/>
                </a:path>
              </a:pathLst>
            </a:custGeom>
            <a:ln w="15148">
              <a:solidFill>
                <a:srgbClr val="FBE3BE"/>
              </a:solidFill>
            </a:ln>
          </p:spPr>
          <p:txBody>
            <a:bodyPr wrap="square" lIns="0" tIns="0" rIns="0" bIns="0" rtlCol="0"/>
            <a:lstStyle/>
            <a:p>
              <a:endParaRPr/>
            </a:p>
          </p:txBody>
        </p:sp>
      </p:grpSp>
      <p:sp>
        <p:nvSpPr>
          <p:cNvPr id="23" name="object 23"/>
          <p:cNvSpPr txBox="1"/>
          <p:nvPr/>
        </p:nvSpPr>
        <p:spPr>
          <a:xfrm>
            <a:off x="4345380" y="2063145"/>
            <a:ext cx="1480820" cy="619760"/>
          </a:xfrm>
          <a:prstGeom prst="rect">
            <a:avLst/>
          </a:prstGeom>
        </p:spPr>
        <p:txBody>
          <a:bodyPr vert="horz" wrap="square" lIns="0" tIns="46990" rIns="0" bIns="0" rtlCol="0">
            <a:spAutoFit/>
          </a:bodyPr>
          <a:lstStyle/>
          <a:p>
            <a:pPr marL="12700" marR="5080">
              <a:lnSpc>
                <a:spcPts val="2220"/>
              </a:lnSpc>
              <a:spcBef>
                <a:spcPts val="370"/>
              </a:spcBef>
            </a:pPr>
            <a:r>
              <a:rPr sz="2050" spc="-10" dirty="0">
                <a:solidFill>
                  <a:srgbClr val="6C7185"/>
                </a:solidFill>
                <a:latin typeface="Arial Narrow"/>
                <a:cs typeface="Arial Narrow"/>
              </a:rPr>
              <a:t>Труба </a:t>
            </a:r>
            <a:r>
              <a:rPr sz="2050" spc="40" dirty="0">
                <a:solidFill>
                  <a:srgbClr val="6C7185"/>
                </a:solidFill>
                <a:latin typeface="Arial Narrow"/>
                <a:cs typeface="Arial Narrow"/>
              </a:rPr>
              <a:t>Циолковского</a:t>
            </a:r>
            <a:endParaRPr sz="2050">
              <a:latin typeface="Arial Narrow"/>
              <a:cs typeface="Arial Narrow"/>
            </a:endParaRPr>
          </a:p>
        </p:txBody>
      </p:sp>
      <p:grpSp>
        <p:nvGrpSpPr>
          <p:cNvPr id="24" name="object 24"/>
          <p:cNvGrpSpPr/>
          <p:nvPr/>
        </p:nvGrpSpPr>
        <p:grpSpPr>
          <a:xfrm>
            <a:off x="1113004" y="1996922"/>
            <a:ext cx="5219065" cy="3519170"/>
            <a:chOff x="1113004" y="1996922"/>
            <a:chExt cx="5219065" cy="3519170"/>
          </a:xfrm>
        </p:grpSpPr>
        <p:pic>
          <p:nvPicPr>
            <p:cNvPr id="25" name="object 25"/>
            <p:cNvPicPr/>
            <p:nvPr/>
          </p:nvPicPr>
          <p:blipFill>
            <a:blip r:embed="rId3" cstate="print"/>
            <a:stretch>
              <a:fillRect/>
            </a:stretch>
          </p:blipFill>
          <p:spPr>
            <a:xfrm>
              <a:off x="1113004" y="2607322"/>
              <a:ext cx="2158730" cy="2908159"/>
            </a:xfrm>
            <a:prstGeom prst="rect">
              <a:avLst/>
            </a:prstGeom>
          </p:spPr>
        </p:pic>
        <p:sp>
          <p:nvSpPr>
            <p:cNvPr id="26" name="object 26"/>
            <p:cNvSpPr/>
            <p:nvPr/>
          </p:nvSpPr>
          <p:spPr>
            <a:xfrm>
              <a:off x="1322438" y="1996922"/>
              <a:ext cx="130175" cy="473709"/>
            </a:xfrm>
            <a:custGeom>
              <a:avLst/>
              <a:gdLst/>
              <a:ahLst/>
              <a:cxnLst/>
              <a:rect l="l" t="t" r="r" b="b"/>
              <a:pathLst>
                <a:path w="130175" h="473710">
                  <a:moveTo>
                    <a:pt x="130073" y="473176"/>
                  </a:moveTo>
                  <a:lnTo>
                    <a:pt x="0" y="473176"/>
                  </a:lnTo>
                  <a:lnTo>
                    <a:pt x="0" y="0"/>
                  </a:lnTo>
                  <a:lnTo>
                    <a:pt x="130073" y="0"/>
                  </a:lnTo>
                  <a:lnTo>
                    <a:pt x="130073" y="473176"/>
                  </a:lnTo>
                  <a:close/>
                </a:path>
              </a:pathLst>
            </a:custGeom>
            <a:solidFill>
              <a:srgbClr val="F98598"/>
            </a:solidFill>
          </p:spPr>
          <p:txBody>
            <a:bodyPr wrap="square" lIns="0" tIns="0" rIns="0" bIns="0" rtlCol="0"/>
            <a:lstStyle/>
            <a:p>
              <a:endParaRPr/>
            </a:p>
          </p:txBody>
        </p:sp>
        <p:pic>
          <p:nvPicPr>
            <p:cNvPr id="27" name="object 27"/>
            <p:cNvPicPr/>
            <p:nvPr/>
          </p:nvPicPr>
          <p:blipFill>
            <a:blip r:embed="rId4" cstate="print"/>
            <a:stretch>
              <a:fillRect/>
            </a:stretch>
          </p:blipFill>
          <p:spPr>
            <a:xfrm>
              <a:off x="3623280" y="2699107"/>
              <a:ext cx="2708549" cy="2722806"/>
            </a:xfrm>
            <a:prstGeom prst="rect">
              <a:avLst/>
            </a:prstGeom>
          </p:spPr>
        </p:pic>
      </p:grpSp>
      <p:sp>
        <p:nvSpPr>
          <p:cNvPr id="28" name="object 28"/>
          <p:cNvSpPr txBox="1"/>
          <p:nvPr/>
        </p:nvSpPr>
        <p:spPr>
          <a:xfrm>
            <a:off x="7172373" y="2030546"/>
            <a:ext cx="1480820" cy="619760"/>
          </a:xfrm>
          <a:prstGeom prst="rect">
            <a:avLst/>
          </a:prstGeom>
        </p:spPr>
        <p:txBody>
          <a:bodyPr vert="horz" wrap="square" lIns="0" tIns="46990" rIns="0" bIns="0" rtlCol="0">
            <a:spAutoFit/>
          </a:bodyPr>
          <a:lstStyle/>
          <a:p>
            <a:pPr marL="12700" marR="5080">
              <a:lnSpc>
                <a:spcPts val="2220"/>
              </a:lnSpc>
              <a:spcBef>
                <a:spcPts val="370"/>
              </a:spcBef>
            </a:pPr>
            <a:r>
              <a:rPr sz="2050" spc="-10" dirty="0">
                <a:solidFill>
                  <a:srgbClr val="6C7185"/>
                </a:solidFill>
                <a:latin typeface="Arial Narrow"/>
                <a:cs typeface="Arial Narrow"/>
              </a:rPr>
              <a:t>Дирижабль </a:t>
            </a:r>
            <a:r>
              <a:rPr sz="2050" spc="40" dirty="0">
                <a:solidFill>
                  <a:srgbClr val="6C7185"/>
                </a:solidFill>
                <a:latin typeface="Arial Narrow"/>
                <a:cs typeface="Arial Narrow"/>
              </a:rPr>
              <a:t>Циолковского</a:t>
            </a:r>
            <a:endParaRPr sz="2050">
              <a:latin typeface="Arial Narrow"/>
              <a:cs typeface="Arial Narrow"/>
            </a:endParaRPr>
          </a:p>
        </p:txBody>
      </p:sp>
      <p:grpSp>
        <p:nvGrpSpPr>
          <p:cNvPr id="29" name="object 29"/>
          <p:cNvGrpSpPr/>
          <p:nvPr/>
        </p:nvGrpSpPr>
        <p:grpSpPr>
          <a:xfrm>
            <a:off x="4081310" y="1993353"/>
            <a:ext cx="4785360" cy="3625850"/>
            <a:chOff x="4081310" y="1993353"/>
            <a:chExt cx="4785360" cy="3625850"/>
          </a:xfrm>
        </p:grpSpPr>
        <p:pic>
          <p:nvPicPr>
            <p:cNvPr id="30" name="object 30"/>
            <p:cNvPicPr/>
            <p:nvPr/>
          </p:nvPicPr>
          <p:blipFill>
            <a:blip r:embed="rId5" cstate="print"/>
            <a:stretch>
              <a:fillRect/>
            </a:stretch>
          </p:blipFill>
          <p:spPr>
            <a:xfrm>
              <a:off x="6676246" y="2609104"/>
              <a:ext cx="2189919" cy="3009746"/>
            </a:xfrm>
            <a:prstGeom prst="rect">
              <a:avLst/>
            </a:prstGeom>
          </p:spPr>
        </p:pic>
        <p:sp>
          <p:nvSpPr>
            <p:cNvPr id="31" name="object 31"/>
            <p:cNvSpPr/>
            <p:nvPr/>
          </p:nvSpPr>
          <p:spPr>
            <a:xfrm>
              <a:off x="4081310" y="1993353"/>
              <a:ext cx="2912745" cy="476884"/>
            </a:xfrm>
            <a:custGeom>
              <a:avLst/>
              <a:gdLst/>
              <a:ahLst/>
              <a:cxnLst/>
              <a:rect l="l" t="t" r="r" b="b"/>
              <a:pathLst>
                <a:path w="2912745" h="476885">
                  <a:moveTo>
                    <a:pt x="130124" y="0"/>
                  </a:moveTo>
                  <a:lnTo>
                    <a:pt x="0" y="0"/>
                  </a:lnTo>
                  <a:lnTo>
                    <a:pt x="0" y="473176"/>
                  </a:lnTo>
                  <a:lnTo>
                    <a:pt x="130124" y="473176"/>
                  </a:lnTo>
                  <a:lnTo>
                    <a:pt x="130124" y="0"/>
                  </a:lnTo>
                  <a:close/>
                </a:path>
                <a:path w="2912745" h="476885">
                  <a:moveTo>
                    <a:pt x="2912173" y="3568"/>
                  </a:moveTo>
                  <a:lnTo>
                    <a:pt x="2782049" y="3568"/>
                  </a:lnTo>
                  <a:lnTo>
                    <a:pt x="2782049" y="476745"/>
                  </a:lnTo>
                  <a:lnTo>
                    <a:pt x="2912173" y="476745"/>
                  </a:lnTo>
                  <a:lnTo>
                    <a:pt x="2912173" y="3568"/>
                  </a:lnTo>
                  <a:close/>
                </a:path>
              </a:pathLst>
            </a:custGeom>
            <a:solidFill>
              <a:srgbClr val="F98598"/>
            </a:solidFill>
          </p:spPr>
          <p:txBody>
            <a:bodyPr wrap="square" lIns="0" tIns="0" rIns="0" bIns="0" rtlCol="0"/>
            <a:lstStyle/>
            <a:p>
              <a:endParaRPr/>
            </a:p>
          </p:txBody>
        </p:sp>
      </p:grpSp>
      <p:sp>
        <p:nvSpPr>
          <p:cNvPr id="32" name="object 32"/>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57" y="767880"/>
            <a:ext cx="10699115" cy="6014085"/>
            <a:chOff x="-2857" y="767880"/>
            <a:chExt cx="10699115" cy="6014085"/>
          </a:xfrm>
        </p:grpSpPr>
        <p:sp>
          <p:nvSpPr>
            <p:cNvPr id="3" name="object 3"/>
            <p:cNvSpPr/>
            <p:nvPr/>
          </p:nvSpPr>
          <p:spPr>
            <a:xfrm>
              <a:off x="6456616" y="2156866"/>
              <a:ext cx="2502535" cy="3556635"/>
            </a:xfrm>
            <a:custGeom>
              <a:avLst/>
              <a:gdLst/>
              <a:ahLst/>
              <a:cxnLst/>
              <a:rect l="l" t="t" r="r" b="b"/>
              <a:pathLst>
                <a:path w="2502534" h="3556635">
                  <a:moveTo>
                    <a:pt x="2085174" y="0"/>
                  </a:moveTo>
                  <a:lnTo>
                    <a:pt x="417004" y="0"/>
                  </a:lnTo>
                  <a:lnTo>
                    <a:pt x="368368" y="2805"/>
                  </a:lnTo>
                  <a:lnTo>
                    <a:pt x="321382" y="11012"/>
                  </a:lnTo>
                  <a:lnTo>
                    <a:pt x="276357" y="24308"/>
                  </a:lnTo>
                  <a:lnTo>
                    <a:pt x="233606" y="42381"/>
                  </a:lnTo>
                  <a:lnTo>
                    <a:pt x="193443" y="64917"/>
                  </a:lnTo>
                  <a:lnTo>
                    <a:pt x="156180" y="91605"/>
                  </a:lnTo>
                  <a:lnTo>
                    <a:pt x="122129" y="122131"/>
                  </a:lnTo>
                  <a:lnTo>
                    <a:pt x="91604" y="156182"/>
                  </a:lnTo>
                  <a:lnTo>
                    <a:pt x="64917" y="193446"/>
                  </a:lnTo>
                  <a:lnTo>
                    <a:pt x="42380" y="233611"/>
                  </a:lnTo>
                  <a:lnTo>
                    <a:pt x="24308" y="276363"/>
                  </a:lnTo>
                  <a:lnTo>
                    <a:pt x="11012" y="321390"/>
                  </a:lnTo>
                  <a:lnTo>
                    <a:pt x="2805" y="368379"/>
                  </a:lnTo>
                  <a:lnTo>
                    <a:pt x="0" y="417017"/>
                  </a:lnTo>
                  <a:lnTo>
                    <a:pt x="0" y="3139376"/>
                  </a:lnTo>
                  <a:lnTo>
                    <a:pt x="2805" y="3188024"/>
                  </a:lnTo>
                  <a:lnTo>
                    <a:pt x="11012" y="3235022"/>
                  </a:lnTo>
                  <a:lnTo>
                    <a:pt x="24308" y="3280056"/>
                  </a:lnTo>
                  <a:lnTo>
                    <a:pt x="42380" y="3322814"/>
                  </a:lnTo>
                  <a:lnTo>
                    <a:pt x="64917" y="3362984"/>
                  </a:lnTo>
                  <a:lnTo>
                    <a:pt x="91604" y="3400252"/>
                  </a:lnTo>
                  <a:lnTo>
                    <a:pt x="122129" y="3434307"/>
                  </a:lnTo>
                  <a:lnTo>
                    <a:pt x="156180" y="3464835"/>
                  </a:lnTo>
                  <a:lnTo>
                    <a:pt x="193443" y="3491524"/>
                  </a:lnTo>
                  <a:lnTo>
                    <a:pt x="233606" y="3514062"/>
                  </a:lnTo>
                  <a:lnTo>
                    <a:pt x="276357" y="3532135"/>
                  </a:lnTo>
                  <a:lnTo>
                    <a:pt x="321382" y="3545432"/>
                  </a:lnTo>
                  <a:lnTo>
                    <a:pt x="368368" y="3553639"/>
                  </a:lnTo>
                  <a:lnTo>
                    <a:pt x="417004" y="3556444"/>
                  </a:lnTo>
                  <a:lnTo>
                    <a:pt x="2085174" y="3556444"/>
                  </a:lnTo>
                  <a:lnTo>
                    <a:pt x="2133813" y="3553639"/>
                  </a:lnTo>
                  <a:lnTo>
                    <a:pt x="2180804" y="3545432"/>
                  </a:lnTo>
                  <a:lnTo>
                    <a:pt x="2225834" y="3532135"/>
                  </a:lnTo>
                  <a:lnTo>
                    <a:pt x="2268590" y="3514062"/>
                  </a:lnTo>
                  <a:lnTo>
                    <a:pt x="2308759" y="3491524"/>
                  </a:lnTo>
                  <a:lnTo>
                    <a:pt x="2346029" y="3464835"/>
                  </a:lnTo>
                  <a:lnTo>
                    <a:pt x="2380086" y="3434307"/>
                  </a:lnTo>
                  <a:lnTo>
                    <a:pt x="2410617" y="3400252"/>
                  </a:lnTo>
                  <a:lnTo>
                    <a:pt x="2437310" y="3362984"/>
                  </a:lnTo>
                  <a:lnTo>
                    <a:pt x="2459851" y="3322814"/>
                  </a:lnTo>
                  <a:lnTo>
                    <a:pt x="2477928" y="3280056"/>
                  </a:lnTo>
                  <a:lnTo>
                    <a:pt x="2491227" y="3235022"/>
                  </a:lnTo>
                  <a:lnTo>
                    <a:pt x="2499436" y="3188024"/>
                  </a:lnTo>
                  <a:lnTo>
                    <a:pt x="2502242" y="3139376"/>
                  </a:lnTo>
                  <a:lnTo>
                    <a:pt x="2502242" y="417017"/>
                  </a:lnTo>
                  <a:lnTo>
                    <a:pt x="2499436" y="368379"/>
                  </a:lnTo>
                  <a:lnTo>
                    <a:pt x="2491227" y="321390"/>
                  </a:lnTo>
                  <a:lnTo>
                    <a:pt x="2477928" y="276363"/>
                  </a:lnTo>
                  <a:lnTo>
                    <a:pt x="2459851" y="233611"/>
                  </a:lnTo>
                  <a:lnTo>
                    <a:pt x="2437310" y="193446"/>
                  </a:lnTo>
                  <a:lnTo>
                    <a:pt x="2410617" y="156182"/>
                  </a:lnTo>
                  <a:lnTo>
                    <a:pt x="2380086" y="122131"/>
                  </a:lnTo>
                  <a:lnTo>
                    <a:pt x="2346029" y="91605"/>
                  </a:lnTo>
                  <a:lnTo>
                    <a:pt x="2308759" y="64917"/>
                  </a:lnTo>
                  <a:lnTo>
                    <a:pt x="2268590" y="42381"/>
                  </a:lnTo>
                  <a:lnTo>
                    <a:pt x="2225834" y="24308"/>
                  </a:lnTo>
                  <a:lnTo>
                    <a:pt x="2180804" y="11012"/>
                  </a:lnTo>
                  <a:lnTo>
                    <a:pt x="2133813" y="2805"/>
                  </a:lnTo>
                  <a:lnTo>
                    <a:pt x="2085174" y="0"/>
                  </a:lnTo>
                  <a:close/>
                </a:path>
              </a:pathLst>
            </a:custGeom>
            <a:solidFill>
              <a:srgbClr val="FBE3BE"/>
            </a:solidFill>
          </p:spPr>
          <p:txBody>
            <a:bodyPr wrap="square" lIns="0" tIns="0" rIns="0" bIns="0" rtlCol="0"/>
            <a:lstStyle/>
            <a:p>
              <a:endParaRPr/>
            </a:p>
          </p:txBody>
        </p:sp>
        <p:sp>
          <p:nvSpPr>
            <p:cNvPr id="4" name="object 4"/>
            <p:cNvSpPr/>
            <p:nvPr/>
          </p:nvSpPr>
          <p:spPr>
            <a:xfrm>
              <a:off x="6456616" y="2156866"/>
              <a:ext cx="2502535" cy="3556635"/>
            </a:xfrm>
            <a:custGeom>
              <a:avLst/>
              <a:gdLst/>
              <a:ahLst/>
              <a:cxnLst/>
              <a:rect l="l" t="t" r="r" b="b"/>
              <a:pathLst>
                <a:path w="2502534" h="3556635">
                  <a:moveTo>
                    <a:pt x="0" y="417017"/>
                  </a:moveTo>
                  <a:lnTo>
                    <a:pt x="2805" y="368379"/>
                  </a:lnTo>
                  <a:lnTo>
                    <a:pt x="11012" y="321390"/>
                  </a:lnTo>
                  <a:lnTo>
                    <a:pt x="24308" y="276363"/>
                  </a:lnTo>
                  <a:lnTo>
                    <a:pt x="42380" y="233611"/>
                  </a:lnTo>
                  <a:lnTo>
                    <a:pt x="64917" y="193446"/>
                  </a:lnTo>
                  <a:lnTo>
                    <a:pt x="91604" y="156182"/>
                  </a:lnTo>
                  <a:lnTo>
                    <a:pt x="122129" y="122131"/>
                  </a:lnTo>
                  <a:lnTo>
                    <a:pt x="156180" y="91605"/>
                  </a:lnTo>
                  <a:lnTo>
                    <a:pt x="193443" y="64917"/>
                  </a:lnTo>
                  <a:lnTo>
                    <a:pt x="233606" y="42381"/>
                  </a:lnTo>
                  <a:lnTo>
                    <a:pt x="276357" y="24308"/>
                  </a:lnTo>
                  <a:lnTo>
                    <a:pt x="321382" y="11012"/>
                  </a:lnTo>
                  <a:lnTo>
                    <a:pt x="368368" y="2805"/>
                  </a:lnTo>
                  <a:lnTo>
                    <a:pt x="417004" y="0"/>
                  </a:lnTo>
                  <a:lnTo>
                    <a:pt x="2085174" y="0"/>
                  </a:lnTo>
                  <a:lnTo>
                    <a:pt x="2133813" y="2805"/>
                  </a:lnTo>
                  <a:lnTo>
                    <a:pt x="2180804" y="11012"/>
                  </a:lnTo>
                  <a:lnTo>
                    <a:pt x="2225834" y="24308"/>
                  </a:lnTo>
                  <a:lnTo>
                    <a:pt x="2268590" y="42381"/>
                  </a:lnTo>
                  <a:lnTo>
                    <a:pt x="2308759" y="64917"/>
                  </a:lnTo>
                  <a:lnTo>
                    <a:pt x="2346029" y="91605"/>
                  </a:lnTo>
                  <a:lnTo>
                    <a:pt x="2380086" y="122131"/>
                  </a:lnTo>
                  <a:lnTo>
                    <a:pt x="2410617" y="156182"/>
                  </a:lnTo>
                  <a:lnTo>
                    <a:pt x="2437310" y="193446"/>
                  </a:lnTo>
                  <a:lnTo>
                    <a:pt x="2459851" y="233611"/>
                  </a:lnTo>
                  <a:lnTo>
                    <a:pt x="2477928" y="276363"/>
                  </a:lnTo>
                  <a:lnTo>
                    <a:pt x="2491227" y="321390"/>
                  </a:lnTo>
                  <a:lnTo>
                    <a:pt x="2499436" y="368379"/>
                  </a:lnTo>
                  <a:lnTo>
                    <a:pt x="2502242" y="417017"/>
                  </a:lnTo>
                  <a:lnTo>
                    <a:pt x="2502242" y="3139376"/>
                  </a:lnTo>
                  <a:lnTo>
                    <a:pt x="2499436" y="3188024"/>
                  </a:lnTo>
                  <a:lnTo>
                    <a:pt x="2491227" y="3235022"/>
                  </a:lnTo>
                  <a:lnTo>
                    <a:pt x="2477928" y="3280056"/>
                  </a:lnTo>
                  <a:lnTo>
                    <a:pt x="2459851" y="3322814"/>
                  </a:lnTo>
                  <a:lnTo>
                    <a:pt x="2437310" y="3362984"/>
                  </a:lnTo>
                  <a:lnTo>
                    <a:pt x="2410617" y="3400252"/>
                  </a:lnTo>
                  <a:lnTo>
                    <a:pt x="2380086" y="3434307"/>
                  </a:lnTo>
                  <a:lnTo>
                    <a:pt x="2346029" y="3464835"/>
                  </a:lnTo>
                  <a:lnTo>
                    <a:pt x="2308759" y="3491524"/>
                  </a:lnTo>
                  <a:lnTo>
                    <a:pt x="2268590" y="3514062"/>
                  </a:lnTo>
                  <a:lnTo>
                    <a:pt x="2225834" y="3532135"/>
                  </a:lnTo>
                  <a:lnTo>
                    <a:pt x="2180804" y="3545432"/>
                  </a:lnTo>
                  <a:lnTo>
                    <a:pt x="2133813" y="3553639"/>
                  </a:lnTo>
                  <a:lnTo>
                    <a:pt x="2085174" y="3556444"/>
                  </a:lnTo>
                  <a:lnTo>
                    <a:pt x="417004" y="3556444"/>
                  </a:lnTo>
                  <a:lnTo>
                    <a:pt x="368368" y="3553639"/>
                  </a:lnTo>
                  <a:lnTo>
                    <a:pt x="321382" y="3545432"/>
                  </a:lnTo>
                  <a:lnTo>
                    <a:pt x="276357" y="3532135"/>
                  </a:lnTo>
                  <a:lnTo>
                    <a:pt x="233606" y="3514062"/>
                  </a:lnTo>
                  <a:lnTo>
                    <a:pt x="193443" y="3491524"/>
                  </a:lnTo>
                  <a:lnTo>
                    <a:pt x="156180" y="3464835"/>
                  </a:lnTo>
                  <a:lnTo>
                    <a:pt x="122129" y="3434307"/>
                  </a:lnTo>
                  <a:lnTo>
                    <a:pt x="91604" y="3400252"/>
                  </a:lnTo>
                  <a:lnTo>
                    <a:pt x="64917" y="3362984"/>
                  </a:lnTo>
                  <a:lnTo>
                    <a:pt x="42380" y="3322814"/>
                  </a:lnTo>
                  <a:lnTo>
                    <a:pt x="24308" y="3280056"/>
                  </a:lnTo>
                  <a:lnTo>
                    <a:pt x="11012" y="3235022"/>
                  </a:lnTo>
                  <a:lnTo>
                    <a:pt x="2805" y="3188024"/>
                  </a:lnTo>
                  <a:lnTo>
                    <a:pt x="0" y="3139376"/>
                  </a:lnTo>
                  <a:lnTo>
                    <a:pt x="0" y="417017"/>
                  </a:lnTo>
                  <a:close/>
                </a:path>
              </a:pathLst>
            </a:custGeom>
            <a:ln w="15148">
              <a:solidFill>
                <a:srgbClr val="FBE3BE"/>
              </a:solidFill>
            </a:ln>
          </p:spPr>
          <p:txBody>
            <a:bodyPr wrap="square" lIns="0" tIns="0" rIns="0" bIns="0" rtlCol="0"/>
            <a:lstStyle/>
            <a:p>
              <a:endParaRPr/>
            </a:p>
          </p:txBody>
        </p:sp>
        <p:sp>
          <p:nvSpPr>
            <p:cNvPr id="5" name="object 5"/>
            <p:cNvSpPr/>
            <p:nvPr/>
          </p:nvSpPr>
          <p:spPr>
            <a:xfrm>
              <a:off x="245071" y="5992660"/>
              <a:ext cx="131445" cy="185420"/>
            </a:xfrm>
            <a:custGeom>
              <a:avLst/>
              <a:gdLst/>
              <a:ahLst/>
              <a:cxnLst/>
              <a:rect l="l" t="t" r="r" b="b"/>
              <a:pathLst>
                <a:path w="131445" h="185420">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6" name="object 6"/>
            <p:cNvSpPr/>
            <p:nvPr/>
          </p:nvSpPr>
          <p:spPr>
            <a:xfrm>
              <a:off x="245071" y="617800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7" name="object 7"/>
            <p:cNvSpPr/>
            <p:nvPr/>
          </p:nvSpPr>
          <p:spPr>
            <a:xfrm>
              <a:off x="245071" y="5821565"/>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8" name="object 8"/>
            <p:cNvSpPr/>
            <p:nvPr/>
          </p:nvSpPr>
          <p:spPr>
            <a:xfrm>
              <a:off x="245071" y="6382994"/>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9" name="object 9"/>
            <p:cNvSpPr/>
            <p:nvPr/>
          </p:nvSpPr>
          <p:spPr>
            <a:xfrm>
              <a:off x="237032" y="6569227"/>
              <a:ext cx="139065" cy="205104"/>
            </a:xfrm>
            <a:custGeom>
              <a:avLst/>
              <a:gdLst/>
              <a:ahLst/>
              <a:cxnLst/>
              <a:rect l="l" t="t" r="r" b="b"/>
              <a:pathLst>
                <a:path w="139065" h="205104">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10" name="object 10"/>
            <p:cNvPicPr/>
            <p:nvPr/>
          </p:nvPicPr>
          <p:blipFill>
            <a:blip r:embed="rId2" cstate="print"/>
            <a:stretch>
              <a:fillRect/>
            </a:stretch>
          </p:blipFill>
          <p:spPr>
            <a:xfrm>
              <a:off x="8493233" y="841129"/>
              <a:ext cx="2200167" cy="1014090"/>
            </a:xfrm>
            <a:prstGeom prst="rect">
              <a:avLst/>
            </a:prstGeom>
          </p:spPr>
        </p:pic>
        <p:sp>
          <p:nvSpPr>
            <p:cNvPr id="11" name="object 11"/>
            <p:cNvSpPr/>
            <p:nvPr/>
          </p:nvSpPr>
          <p:spPr>
            <a:xfrm>
              <a:off x="937920" y="2156866"/>
              <a:ext cx="2502535" cy="3556635"/>
            </a:xfrm>
            <a:custGeom>
              <a:avLst/>
              <a:gdLst/>
              <a:ahLst/>
              <a:cxnLst/>
              <a:rect l="l" t="t" r="r" b="b"/>
              <a:pathLst>
                <a:path w="2502535" h="3556635">
                  <a:moveTo>
                    <a:pt x="2085174" y="0"/>
                  </a:moveTo>
                  <a:lnTo>
                    <a:pt x="417017" y="0"/>
                  </a:lnTo>
                  <a:lnTo>
                    <a:pt x="368379" y="2805"/>
                  </a:lnTo>
                  <a:lnTo>
                    <a:pt x="321390" y="11012"/>
                  </a:lnTo>
                  <a:lnTo>
                    <a:pt x="276363" y="24308"/>
                  </a:lnTo>
                  <a:lnTo>
                    <a:pt x="233611" y="42381"/>
                  </a:lnTo>
                  <a:lnTo>
                    <a:pt x="193446" y="64917"/>
                  </a:lnTo>
                  <a:lnTo>
                    <a:pt x="156182" y="91605"/>
                  </a:lnTo>
                  <a:lnTo>
                    <a:pt x="122131" y="122131"/>
                  </a:lnTo>
                  <a:lnTo>
                    <a:pt x="91605" y="156182"/>
                  </a:lnTo>
                  <a:lnTo>
                    <a:pt x="64917" y="193446"/>
                  </a:lnTo>
                  <a:lnTo>
                    <a:pt x="42381" y="233611"/>
                  </a:lnTo>
                  <a:lnTo>
                    <a:pt x="24308" y="276363"/>
                  </a:lnTo>
                  <a:lnTo>
                    <a:pt x="11012" y="321390"/>
                  </a:lnTo>
                  <a:lnTo>
                    <a:pt x="2805" y="368379"/>
                  </a:lnTo>
                  <a:lnTo>
                    <a:pt x="0" y="417017"/>
                  </a:lnTo>
                  <a:lnTo>
                    <a:pt x="0" y="3139376"/>
                  </a:lnTo>
                  <a:lnTo>
                    <a:pt x="2805" y="3188024"/>
                  </a:lnTo>
                  <a:lnTo>
                    <a:pt x="11012" y="3235022"/>
                  </a:lnTo>
                  <a:lnTo>
                    <a:pt x="24308" y="3280056"/>
                  </a:lnTo>
                  <a:lnTo>
                    <a:pt x="42381" y="3322814"/>
                  </a:lnTo>
                  <a:lnTo>
                    <a:pt x="64917" y="3362984"/>
                  </a:lnTo>
                  <a:lnTo>
                    <a:pt x="91605" y="3400252"/>
                  </a:lnTo>
                  <a:lnTo>
                    <a:pt x="122131" y="3434307"/>
                  </a:lnTo>
                  <a:lnTo>
                    <a:pt x="156182" y="3464835"/>
                  </a:lnTo>
                  <a:lnTo>
                    <a:pt x="193446" y="3491524"/>
                  </a:lnTo>
                  <a:lnTo>
                    <a:pt x="233611" y="3514062"/>
                  </a:lnTo>
                  <a:lnTo>
                    <a:pt x="276363" y="3532135"/>
                  </a:lnTo>
                  <a:lnTo>
                    <a:pt x="321390" y="3545432"/>
                  </a:lnTo>
                  <a:lnTo>
                    <a:pt x="368379" y="3553639"/>
                  </a:lnTo>
                  <a:lnTo>
                    <a:pt x="417017" y="3556444"/>
                  </a:lnTo>
                  <a:lnTo>
                    <a:pt x="2085174" y="3556444"/>
                  </a:lnTo>
                  <a:lnTo>
                    <a:pt x="2133823" y="3553639"/>
                  </a:lnTo>
                  <a:lnTo>
                    <a:pt x="2180820" y="3545432"/>
                  </a:lnTo>
                  <a:lnTo>
                    <a:pt x="2225854" y="3532135"/>
                  </a:lnTo>
                  <a:lnTo>
                    <a:pt x="2268612" y="3514062"/>
                  </a:lnTo>
                  <a:lnTo>
                    <a:pt x="2308782" y="3491524"/>
                  </a:lnTo>
                  <a:lnTo>
                    <a:pt x="2346050" y="3464835"/>
                  </a:lnTo>
                  <a:lnTo>
                    <a:pt x="2380105" y="3434307"/>
                  </a:lnTo>
                  <a:lnTo>
                    <a:pt x="2410633" y="3400252"/>
                  </a:lnTo>
                  <a:lnTo>
                    <a:pt x="2437322" y="3362984"/>
                  </a:lnTo>
                  <a:lnTo>
                    <a:pt x="2459860" y="3322814"/>
                  </a:lnTo>
                  <a:lnTo>
                    <a:pt x="2477933" y="3280056"/>
                  </a:lnTo>
                  <a:lnTo>
                    <a:pt x="2491230" y="3235022"/>
                  </a:lnTo>
                  <a:lnTo>
                    <a:pt x="2499437" y="3188024"/>
                  </a:lnTo>
                  <a:lnTo>
                    <a:pt x="2502242" y="3139376"/>
                  </a:lnTo>
                  <a:lnTo>
                    <a:pt x="2502242" y="417017"/>
                  </a:lnTo>
                  <a:lnTo>
                    <a:pt x="2499437" y="368379"/>
                  </a:lnTo>
                  <a:lnTo>
                    <a:pt x="2491230" y="321390"/>
                  </a:lnTo>
                  <a:lnTo>
                    <a:pt x="2477933" y="276363"/>
                  </a:lnTo>
                  <a:lnTo>
                    <a:pt x="2459860" y="233611"/>
                  </a:lnTo>
                  <a:lnTo>
                    <a:pt x="2437322" y="193446"/>
                  </a:lnTo>
                  <a:lnTo>
                    <a:pt x="2410633" y="156182"/>
                  </a:lnTo>
                  <a:lnTo>
                    <a:pt x="2380105" y="122131"/>
                  </a:lnTo>
                  <a:lnTo>
                    <a:pt x="2346050" y="91605"/>
                  </a:lnTo>
                  <a:lnTo>
                    <a:pt x="2308782" y="64917"/>
                  </a:lnTo>
                  <a:lnTo>
                    <a:pt x="2268612" y="42381"/>
                  </a:lnTo>
                  <a:lnTo>
                    <a:pt x="2225854" y="24308"/>
                  </a:lnTo>
                  <a:lnTo>
                    <a:pt x="2180820" y="11012"/>
                  </a:lnTo>
                  <a:lnTo>
                    <a:pt x="2133823" y="2805"/>
                  </a:lnTo>
                  <a:lnTo>
                    <a:pt x="2085174" y="0"/>
                  </a:lnTo>
                  <a:close/>
                </a:path>
              </a:pathLst>
            </a:custGeom>
            <a:solidFill>
              <a:srgbClr val="FBE3BE"/>
            </a:solidFill>
          </p:spPr>
          <p:txBody>
            <a:bodyPr wrap="square" lIns="0" tIns="0" rIns="0" bIns="0" rtlCol="0"/>
            <a:lstStyle/>
            <a:p>
              <a:endParaRPr/>
            </a:p>
          </p:txBody>
        </p:sp>
        <p:sp>
          <p:nvSpPr>
            <p:cNvPr id="12" name="object 12"/>
            <p:cNvSpPr/>
            <p:nvPr/>
          </p:nvSpPr>
          <p:spPr>
            <a:xfrm>
              <a:off x="937920" y="2156866"/>
              <a:ext cx="2502535" cy="3556635"/>
            </a:xfrm>
            <a:custGeom>
              <a:avLst/>
              <a:gdLst/>
              <a:ahLst/>
              <a:cxnLst/>
              <a:rect l="l" t="t" r="r" b="b"/>
              <a:pathLst>
                <a:path w="2502535" h="3556635">
                  <a:moveTo>
                    <a:pt x="0" y="417017"/>
                  </a:moveTo>
                  <a:lnTo>
                    <a:pt x="2805" y="368379"/>
                  </a:lnTo>
                  <a:lnTo>
                    <a:pt x="11012" y="321390"/>
                  </a:lnTo>
                  <a:lnTo>
                    <a:pt x="24308" y="276363"/>
                  </a:lnTo>
                  <a:lnTo>
                    <a:pt x="42381" y="233611"/>
                  </a:lnTo>
                  <a:lnTo>
                    <a:pt x="64917" y="193446"/>
                  </a:lnTo>
                  <a:lnTo>
                    <a:pt x="91605" y="156182"/>
                  </a:lnTo>
                  <a:lnTo>
                    <a:pt x="122131" y="122131"/>
                  </a:lnTo>
                  <a:lnTo>
                    <a:pt x="156182" y="91605"/>
                  </a:lnTo>
                  <a:lnTo>
                    <a:pt x="193446" y="64917"/>
                  </a:lnTo>
                  <a:lnTo>
                    <a:pt x="233611" y="42381"/>
                  </a:lnTo>
                  <a:lnTo>
                    <a:pt x="276363" y="24308"/>
                  </a:lnTo>
                  <a:lnTo>
                    <a:pt x="321390" y="11012"/>
                  </a:lnTo>
                  <a:lnTo>
                    <a:pt x="368379" y="2805"/>
                  </a:lnTo>
                  <a:lnTo>
                    <a:pt x="417017" y="0"/>
                  </a:lnTo>
                  <a:lnTo>
                    <a:pt x="2085174" y="0"/>
                  </a:lnTo>
                  <a:lnTo>
                    <a:pt x="2133823" y="2805"/>
                  </a:lnTo>
                  <a:lnTo>
                    <a:pt x="2180820" y="11012"/>
                  </a:lnTo>
                  <a:lnTo>
                    <a:pt x="2225854" y="24308"/>
                  </a:lnTo>
                  <a:lnTo>
                    <a:pt x="2268612" y="42381"/>
                  </a:lnTo>
                  <a:lnTo>
                    <a:pt x="2308782" y="64917"/>
                  </a:lnTo>
                  <a:lnTo>
                    <a:pt x="2346050" y="91605"/>
                  </a:lnTo>
                  <a:lnTo>
                    <a:pt x="2380105" y="122131"/>
                  </a:lnTo>
                  <a:lnTo>
                    <a:pt x="2410633" y="156182"/>
                  </a:lnTo>
                  <a:lnTo>
                    <a:pt x="2437322" y="193446"/>
                  </a:lnTo>
                  <a:lnTo>
                    <a:pt x="2459860" y="233611"/>
                  </a:lnTo>
                  <a:lnTo>
                    <a:pt x="2477933" y="276363"/>
                  </a:lnTo>
                  <a:lnTo>
                    <a:pt x="2491230" y="321390"/>
                  </a:lnTo>
                  <a:lnTo>
                    <a:pt x="2499437" y="368379"/>
                  </a:lnTo>
                  <a:lnTo>
                    <a:pt x="2502242" y="417017"/>
                  </a:lnTo>
                  <a:lnTo>
                    <a:pt x="2502242" y="3139376"/>
                  </a:lnTo>
                  <a:lnTo>
                    <a:pt x="2499437" y="3188024"/>
                  </a:lnTo>
                  <a:lnTo>
                    <a:pt x="2491230" y="3235022"/>
                  </a:lnTo>
                  <a:lnTo>
                    <a:pt x="2477933" y="3280056"/>
                  </a:lnTo>
                  <a:lnTo>
                    <a:pt x="2459860" y="3322814"/>
                  </a:lnTo>
                  <a:lnTo>
                    <a:pt x="2437322" y="3362984"/>
                  </a:lnTo>
                  <a:lnTo>
                    <a:pt x="2410633" y="3400252"/>
                  </a:lnTo>
                  <a:lnTo>
                    <a:pt x="2380105" y="3434307"/>
                  </a:lnTo>
                  <a:lnTo>
                    <a:pt x="2346050" y="3464835"/>
                  </a:lnTo>
                  <a:lnTo>
                    <a:pt x="2308782" y="3491524"/>
                  </a:lnTo>
                  <a:lnTo>
                    <a:pt x="2268612" y="3514062"/>
                  </a:lnTo>
                  <a:lnTo>
                    <a:pt x="2225854" y="3532135"/>
                  </a:lnTo>
                  <a:lnTo>
                    <a:pt x="2180820" y="3545432"/>
                  </a:lnTo>
                  <a:lnTo>
                    <a:pt x="2133823" y="3553639"/>
                  </a:lnTo>
                  <a:lnTo>
                    <a:pt x="2085174" y="3556444"/>
                  </a:lnTo>
                  <a:lnTo>
                    <a:pt x="417017" y="3556444"/>
                  </a:lnTo>
                  <a:lnTo>
                    <a:pt x="368379" y="3553639"/>
                  </a:lnTo>
                  <a:lnTo>
                    <a:pt x="321390" y="3545432"/>
                  </a:lnTo>
                  <a:lnTo>
                    <a:pt x="276363" y="3532135"/>
                  </a:lnTo>
                  <a:lnTo>
                    <a:pt x="233611" y="3514062"/>
                  </a:lnTo>
                  <a:lnTo>
                    <a:pt x="193446" y="3491524"/>
                  </a:lnTo>
                  <a:lnTo>
                    <a:pt x="156182" y="3464835"/>
                  </a:lnTo>
                  <a:lnTo>
                    <a:pt x="122131" y="3434307"/>
                  </a:lnTo>
                  <a:lnTo>
                    <a:pt x="91605" y="3400252"/>
                  </a:lnTo>
                  <a:lnTo>
                    <a:pt x="64917" y="3362984"/>
                  </a:lnTo>
                  <a:lnTo>
                    <a:pt x="42381" y="3322814"/>
                  </a:lnTo>
                  <a:lnTo>
                    <a:pt x="24308" y="3280056"/>
                  </a:lnTo>
                  <a:lnTo>
                    <a:pt x="11012" y="3235022"/>
                  </a:lnTo>
                  <a:lnTo>
                    <a:pt x="2805" y="3188024"/>
                  </a:lnTo>
                  <a:lnTo>
                    <a:pt x="0" y="3139376"/>
                  </a:lnTo>
                  <a:lnTo>
                    <a:pt x="0" y="417017"/>
                  </a:lnTo>
                  <a:close/>
                </a:path>
              </a:pathLst>
            </a:custGeom>
            <a:ln w="15148">
              <a:solidFill>
                <a:srgbClr val="FBE3BE"/>
              </a:solidFill>
            </a:ln>
          </p:spPr>
          <p:txBody>
            <a:bodyPr wrap="square" lIns="0" tIns="0" rIns="0" bIns="0" rtlCol="0"/>
            <a:lstStyle/>
            <a:p>
              <a:endParaRPr/>
            </a:p>
          </p:txBody>
        </p:sp>
      </p:grpSp>
      <p:sp>
        <p:nvSpPr>
          <p:cNvPr id="13" name="object 13"/>
          <p:cNvSpPr txBox="1"/>
          <p:nvPr/>
        </p:nvSpPr>
        <p:spPr>
          <a:xfrm>
            <a:off x="1584923" y="2217828"/>
            <a:ext cx="1051560" cy="619760"/>
          </a:xfrm>
          <a:prstGeom prst="rect">
            <a:avLst/>
          </a:prstGeom>
        </p:spPr>
        <p:txBody>
          <a:bodyPr vert="horz" wrap="square" lIns="0" tIns="46990" rIns="0" bIns="0" rtlCol="0">
            <a:spAutoFit/>
          </a:bodyPr>
          <a:lstStyle/>
          <a:p>
            <a:pPr marL="12700" marR="5080">
              <a:lnSpc>
                <a:spcPts val="2220"/>
              </a:lnSpc>
              <a:spcBef>
                <a:spcPts val="370"/>
              </a:spcBef>
            </a:pPr>
            <a:r>
              <a:rPr sz="2050" spc="35" dirty="0">
                <a:solidFill>
                  <a:srgbClr val="6C7185"/>
                </a:solidFill>
                <a:latin typeface="Arial Narrow"/>
                <a:cs typeface="Arial Narrow"/>
              </a:rPr>
              <a:t>Ракетный </a:t>
            </a:r>
            <a:r>
              <a:rPr sz="2050" spc="-10" dirty="0">
                <a:solidFill>
                  <a:srgbClr val="6C7185"/>
                </a:solidFill>
                <a:latin typeface="Arial Narrow"/>
                <a:cs typeface="Arial Narrow"/>
              </a:rPr>
              <a:t>поезд</a:t>
            </a:r>
            <a:endParaRPr sz="2050">
              <a:latin typeface="Arial Narrow"/>
              <a:cs typeface="Arial Narrow"/>
            </a:endParaRPr>
          </a:p>
        </p:txBody>
      </p:sp>
      <p:sp>
        <p:nvSpPr>
          <p:cNvPr id="14" name="object 14"/>
          <p:cNvSpPr txBox="1"/>
          <p:nvPr/>
        </p:nvSpPr>
        <p:spPr>
          <a:xfrm>
            <a:off x="680945" y="917689"/>
            <a:ext cx="7564755" cy="1117600"/>
          </a:xfrm>
          <a:prstGeom prst="rect">
            <a:avLst/>
          </a:prstGeom>
        </p:spPr>
        <p:txBody>
          <a:bodyPr vert="horz" wrap="square" lIns="0" tIns="65405" rIns="0" bIns="0" rtlCol="0">
            <a:spAutoFit/>
          </a:bodyPr>
          <a:lstStyle/>
          <a:p>
            <a:pPr marL="12700" marR="35560">
              <a:lnSpc>
                <a:spcPts val="2039"/>
              </a:lnSpc>
              <a:spcBef>
                <a:spcPts val="515"/>
              </a:spcBef>
            </a:pPr>
            <a:r>
              <a:rPr sz="2050" spc="-10" dirty="0">
                <a:solidFill>
                  <a:schemeClr val="tx1"/>
                </a:solidFill>
                <a:latin typeface="Arial Narrow"/>
                <a:cs typeface="Arial Narrow"/>
              </a:rPr>
              <a:t>К.Э.</a:t>
            </a:r>
            <a:r>
              <a:rPr sz="2050" spc="-85" dirty="0">
                <a:solidFill>
                  <a:schemeClr val="tx1"/>
                </a:solidFill>
                <a:latin typeface="Arial Narrow"/>
                <a:cs typeface="Arial Narrow"/>
              </a:rPr>
              <a:t> </a:t>
            </a:r>
            <a:r>
              <a:rPr sz="2050" spc="-100" dirty="0">
                <a:solidFill>
                  <a:schemeClr val="tx1"/>
                </a:solidFill>
                <a:latin typeface="Arial Narrow"/>
                <a:cs typeface="Arial Narrow"/>
              </a:rPr>
              <a:t>Циолковский</a:t>
            </a:r>
            <a:r>
              <a:rPr sz="2050" spc="5" dirty="0">
                <a:solidFill>
                  <a:schemeClr val="tx1"/>
                </a:solidFill>
                <a:latin typeface="Arial Narrow"/>
                <a:cs typeface="Arial Narrow"/>
              </a:rPr>
              <a:t> </a:t>
            </a:r>
            <a:r>
              <a:rPr sz="2050" spc="-85" dirty="0">
                <a:solidFill>
                  <a:schemeClr val="tx1"/>
                </a:solidFill>
                <a:latin typeface="Arial Narrow"/>
                <a:cs typeface="Arial Narrow"/>
              </a:rPr>
              <a:t>создал</a:t>
            </a:r>
            <a:r>
              <a:rPr sz="2050" spc="5" dirty="0">
                <a:solidFill>
                  <a:schemeClr val="tx1"/>
                </a:solidFill>
                <a:latin typeface="Arial Narrow"/>
                <a:cs typeface="Arial Narrow"/>
              </a:rPr>
              <a:t> </a:t>
            </a:r>
            <a:r>
              <a:rPr sz="2050" spc="-70" dirty="0">
                <a:solidFill>
                  <a:schemeClr val="tx1"/>
                </a:solidFill>
                <a:latin typeface="Arial Narrow"/>
                <a:cs typeface="Arial Narrow"/>
              </a:rPr>
              <a:t>план</a:t>
            </a:r>
            <a:r>
              <a:rPr sz="2050" spc="5" dirty="0">
                <a:solidFill>
                  <a:schemeClr val="tx1"/>
                </a:solidFill>
                <a:latin typeface="Arial Narrow"/>
                <a:cs typeface="Arial Narrow"/>
              </a:rPr>
              <a:t> </a:t>
            </a:r>
            <a:r>
              <a:rPr sz="2050" spc="-95" dirty="0">
                <a:solidFill>
                  <a:schemeClr val="tx1"/>
                </a:solidFill>
                <a:latin typeface="Arial Narrow"/>
                <a:cs typeface="Arial Narrow"/>
              </a:rPr>
              <a:t>многоракетного</a:t>
            </a:r>
            <a:r>
              <a:rPr sz="2050" spc="5" dirty="0">
                <a:solidFill>
                  <a:schemeClr val="tx1"/>
                </a:solidFill>
                <a:latin typeface="Arial Narrow"/>
                <a:cs typeface="Arial Narrow"/>
              </a:rPr>
              <a:t> </a:t>
            </a:r>
            <a:r>
              <a:rPr sz="2050" spc="-95" dirty="0">
                <a:solidFill>
                  <a:schemeClr val="tx1"/>
                </a:solidFill>
                <a:latin typeface="Arial Narrow"/>
                <a:cs typeface="Arial Narrow"/>
              </a:rPr>
              <a:t>космического</a:t>
            </a:r>
            <a:r>
              <a:rPr sz="2050" spc="-45" dirty="0">
                <a:solidFill>
                  <a:schemeClr val="tx1"/>
                </a:solidFill>
                <a:latin typeface="Arial Narrow"/>
                <a:cs typeface="Arial Narrow"/>
              </a:rPr>
              <a:t> </a:t>
            </a:r>
            <a:r>
              <a:rPr sz="2050" spc="-75" dirty="0">
                <a:solidFill>
                  <a:schemeClr val="tx1"/>
                </a:solidFill>
                <a:latin typeface="Arial Narrow"/>
                <a:cs typeface="Arial Narrow"/>
              </a:rPr>
              <a:t>«поезда»</a:t>
            </a:r>
            <a:r>
              <a:rPr sz="2050" spc="-90" dirty="0">
                <a:solidFill>
                  <a:schemeClr val="tx1"/>
                </a:solidFill>
                <a:latin typeface="Arial Narrow"/>
                <a:cs typeface="Arial Narrow"/>
              </a:rPr>
              <a:t> </a:t>
            </a:r>
            <a:r>
              <a:rPr sz="2050" spc="-20" dirty="0">
                <a:solidFill>
                  <a:schemeClr val="tx1"/>
                </a:solidFill>
                <a:latin typeface="Arial Narrow"/>
                <a:cs typeface="Arial Narrow"/>
              </a:rPr>
              <a:t>-прототипа </a:t>
            </a:r>
            <a:r>
              <a:rPr sz="2050" spc="-105" dirty="0">
                <a:solidFill>
                  <a:schemeClr val="tx1"/>
                </a:solidFill>
                <a:latin typeface="Arial Narrow"/>
                <a:cs typeface="Arial Narrow"/>
              </a:rPr>
              <a:t>многоступенчатых</a:t>
            </a:r>
            <a:r>
              <a:rPr sz="2050" spc="125" dirty="0">
                <a:solidFill>
                  <a:schemeClr val="tx1"/>
                </a:solidFill>
                <a:latin typeface="Arial Narrow"/>
                <a:cs typeface="Arial Narrow"/>
              </a:rPr>
              <a:t> </a:t>
            </a:r>
            <a:r>
              <a:rPr sz="2050" spc="-10" dirty="0">
                <a:solidFill>
                  <a:schemeClr val="tx1"/>
                </a:solidFill>
                <a:latin typeface="Arial Narrow"/>
                <a:cs typeface="Arial Narrow"/>
              </a:rPr>
              <a:t>ракет.</a:t>
            </a:r>
            <a:endParaRPr sz="2050">
              <a:solidFill>
                <a:schemeClr val="tx1"/>
              </a:solidFill>
              <a:latin typeface="Arial Narrow"/>
              <a:cs typeface="Arial Narrow"/>
            </a:endParaRPr>
          </a:p>
          <a:p>
            <a:pPr marL="12700" marR="5080">
              <a:lnSpc>
                <a:spcPts val="2050"/>
              </a:lnSpc>
              <a:spcBef>
                <a:spcPts val="5"/>
              </a:spcBef>
            </a:pPr>
            <a:r>
              <a:rPr sz="2050" dirty="0">
                <a:solidFill>
                  <a:schemeClr val="tx1"/>
                </a:solidFill>
                <a:latin typeface="Arial Narrow"/>
                <a:cs typeface="Arial Narrow"/>
              </a:rPr>
              <a:t>В</a:t>
            </a:r>
            <a:r>
              <a:rPr sz="2050" spc="-110" dirty="0">
                <a:solidFill>
                  <a:schemeClr val="tx1"/>
                </a:solidFill>
                <a:latin typeface="Arial Narrow"/>
                <a:cs typeface="Arial Narrow"/>
              </a:rPr>
              <a:t> </a:t>
            </a:r>
            <a:r>
              <a:rPr sz="2050" spc="-105" dirty="0">
                <a:solidFill>
                  <a:schemeClr val="tx1"/>
                </a:solidFill>
                <a:latin typeface="Arial Narrow"/>
                <a:cs typeface="Arial Narrow"/>
              </a:rPr>
              <a:t>1911</a:t>
            </a:r>
            <a:r>
              <a:rPr sz="2050" spc="-95" dirty="0">
                <a:solidFill>
                  <a:schemeClr val="tx1"/>
                </a:solidFill>
                <a:latin typeface="Arial Narrow"/>
                <a:cs typeface="Arial Narrow"/>
              </a:rPr>
              <a:t> </a:t>
            </a:r>
            <a:r>
              <a:rPr sz="2050" spc="-60" dirty="0">
                <a:solidFill>
                  <a:schemeClr val="tx1"/>
                </a:solidFill>
                <a:latin typeface="Arial Narrow"/>
                <a:cs typeface="Arial Narrow"/>
              </a:rPr>
              <a:t>году</a:t>
            </a:r>
            <a:r>
              <a:rPr sz="2050" spc="-15" dirty="0">
                <a:solidFill>
                  <a:schemeClr val="tx1"/>
                </a:solidFill>
                <a:latin typeface="Arial Narrow"/>
                <a:cs typeface="Arial Narrow"/>
              </a:rPr>
              <a:t> </a:t>
            </a:r>
            <a:r>
              <a:rPr sz="2050" dirty="0">
                <a:solidFill>
                  <a:schemeClr val="tx1"/>
                </a:solidFill>
                <a:latin typeface="Arial Narrow"/>
                <a:cs typeface="Arial Narrow"/>
              </a:rPr>
              <a:t>К.Э.</a:t>
            </a:r>
            <a:r>
              <a:rPr sz="2050" spc="-95" dirty="0">
                <a:solidFill>
                  <a:schemeClr val="tx1"/>
                </a:solidFill>
                <a:latin typeface="Arial Narrow"/>
                <a:cs typeface="Arial Narrow"/>
              </a:rPr>
              <a:t> </a:t>
            </a:r>
            <a:r>
              <a:rPr sz="2050" spc="-85" dirty="0">
                <a:solidFill>
                  <a:schemeClr val="tx1"/>
                </a:solidFill>
                <a:latin typeface="Arial Narrow"/>
                <a:cs typeface="Arial Narrow"/>
              </a:rPr>
              <a:t>Циолковский</a:t>
            </a:r>
            <a:r>
              <a:rPr sz="2050" spc="-15" dirty="0">
                <a:solidFill>
                  <a:schemeClr val="tx1"/>
                </a:solidFill>
                <a:latin typeface="Arial Narrow"/>
                <a:cs typeface="Arial Narrow"/>
              </a:rPr>
              <a:t> </a:t>
            </a:r>
            <a:r>
              <a:rPr sz="2050" spc="-85" dirty="0">
                <a:solidFill>
                  <a:schemeClr val="tx1"/>
                </a:solidFill>
                <a:latin typeface="Arial Narrow"/>
                <a:cs typeface="Arial Narrow"/>
              </a:rPr>
              <a:t>вычислил</a:t>
            </a:r>
            <a:r>
              <a:rPr sz="2050" spc="-10" dirty="0">
                <a:solidFill>
                  <a:schemeClr val="tx1"/>
                </a:solidFill>
                <a:latin typeface="Arial Narrow"/>
                <a:cs typeface="Arial Narrow"/>
              </a:rPr>
              <a:t> </a:t>
            </a:r>
            <a:r>
              <a:rPr sz="2050" spc="-80" dirty="0">
                <a:solidFill>
                  <a:schemeClr val="tx1"/>
                </a:solidFill>
                <a:latin typeface="Arial Narrow"/>
                <a:cs typeface="Arial Narrow"/>
              </a:rPr>
              <a:t>скорость,</a:t>
            </a:r>
            <a:r>
              <a:rPr sz="2050" spc="-90" dirty="0">
                <a:solidFill>
                  <a:schemeClr val="tx1"/>
                </a:solidFill>
                <a:latin typeface="Arial Narrow"/>
                <a:cs typeface="Arial Narrow"/>
              </a:rPr>
              <a:t> </a:t>
            </a:r>
            <a:r>
              <a:rPr sz="2050" spc="-85" dirty="0">
                <a:solidFill>
                  <a:schemeClr val="tx1"/>
                </a:solidFill>
                <a:latin typeface="Arial Narrow"/>
                <a:cs typeface="Arial Narrow"/>
              </a:rPr>
              <a:t>необходимую</a:t>
            </a:r>
            <a:r>
              <a:rPr sz="2050" spc="-15" dirty="0">
                <a:solidFill>
                  <a:schemeClr val="tx1"/>
                </a:solidFill>
                <a:latin typeface="Arial Narrow"/>
                <a:cs typeface="Arial Narrow"/>
              </a:rPr>
              <a:t> </a:t>
            </a:r>
            <a:r>
              <a:rPr sz="2050" spc="-40" dirty="0">
                <a:solidFill>
                  <a:schemeClr val="tx1"/>
                </a:solidFill>
                <a:latin typeface="Arial Narrow"/>
                <a:cs typeface="Arial Narrow"/>
              </a:rPr>
              <a:t>для</a:t>
            </a:r>
            <a:r>
              <a:rPr sz="2050" spc="-10" dirty="0">
                <a:solidFill>
                  <a:schemeClr val="tx1"/>
                </a:solidFill>
                <a:latin typeface="Arial Narrow"/>
                <a:cs typeface="Arial Narrow"/>
              </a:rPr>
              <a:t> </a:t>
            </a:r>
            <a:r>
              <a:rPr sz="2050" spc="-80" dirty="0">
                <a:solidFill>
                  <a:schemeClr val="tx1"/>
                </a:solidFill>
                <a:latin typeface="Arial Narrow"/>
                <a:cs typeface="Arial Narrow"/>
              </a:rPr>
              <a:t>преодоления </a:t>
            </a:r>
            <a:r>
              <a:rPr sz="2050" spc="-90" dirty="0">
                <a:solidFill>
                  <a:schemeClr val="tx1"/>
                </a:solidFill>
                <a:latin typeface="Arial Narrow"/>
                <a:cs typeface="Arial Narrow"/>
              </a:rPr>
              <a:t>земного</a:t>
            </a:r>
            <a:r>
              <a:rPr sz="2050" spc="-15" dirty="0">
                <a:solidFill>
                  <a:schemeClr val="tx1"/>
                </a:solidFill>
                <a:latin typeface="Arial Narrow"/>
                <a:cs typeface="Arial Narrow"/>
              </a:rPr>
              <a:t> </a:t>
            </a:r>
            <a:r>
              <a:rPr sz="2050" spc="-90" dirty="0">
                <a:solidFill>
                  <a:schemeClr val="tx1"/>
                </a:solidFill>
                <a:latin typeface="Arial Narrow"/>
                <a:cs typeface="Arial Narrow"/>
              </a:rPr>
              <a:t>притяжения, </a:t>
            </a:r>
            <a:r>
              <a:rPr sz="2050" spc="-10" dirty="0">
                <a:solidFill>
                  <a:schemeClr val="tx1"/>
                </a:solidFill>
                <a:latin typeface="Arial Narrow"/>
                <a:cs typeface="Arial Narrow"/>
              </a:rPr>
              <a:t>ее</a:t>
            </a:r>
            <a:r>
              <a:rPr sz="2050" spc="-5" dirty="0">
                <a:solidFill>
                  <a:schemeClr val="tx1"/>
                </a:solidFill>
                <a:latin typeface="Arial Narrow"/>
                <a:cs typeface="Arial Narrow"/>
              </a:rPr>
              <a:t> </a:t>
            </a:r>
            <a:r>
              <a:rPr sz="2050" spc="-95" dirty="0">
                <a:solidFill>
                  <a:schemeClr val="tx1"/>
                </a:solidFill>
                <a:latin typeface="Arial Narrow"/>
                <a:cs typeface="Arial Narrow"/>
              </a:rPr>
              <a:t>называют</a:t>
            </a:r>
            <a:r>
              <a:rPr sz="2050" spc="-10" dirty="0">
                <a:solidFill>
                  <a:schemeClr val="tx1"/>
                </a:solidFill>
                <a:latin typeface="Arial Narrow"/>
                <a:cs typeface="Arial Narrow"/>
              </a:rPr>
              <a:t> </a:t>
            </a:r>
            <a:r>
              <a:rPr sz="2050" spc="-90" dirty="0">
                <a:solidFill>
                  <a:schemeClr val="tx1"/>
                </a:solidFill>
                <a:latin typeface="Arial Narrow"/>
                <a:cs typeface="Arial Narrow"/>
              </a:rPr>
              <a:t>второй</a:t>
            </a:r>
            <a:r>
              <a:rPr sz="2050" spc="-10" dirty="0">
                <a:solidFill>
                  <a:schemeClr val="tx1"/>
                </a:solidFill>
                <a:latin typeface="Arial Narrow"/>
                <a:cs typeface="Arial Narrow"/>
              </a:rPr>
              <a:t> космической.</a:t>
            </a:r>
            <a:endParaRPr sz="2050">
              <a:solidFill>
                <a:schemeClr val="tx1"/>
              </a:solidFill>
              <a:latin typeface="Arial Narrow"/>
              <a:cs typeface="Arial Narrow"/>
            </a:endParaRPr>
          </a:p>
        </p:txBody>
      </p:sp>
      <p:grpSp>
        <p:nvGrpSpPr>
          <p:cNvPr id="15" name="object 15"/>
          <p:cNvGrpSpPr/>
          <p:nvPr/>
        </p:nvGrpSpPr>
        <p:grpSpPr>
          <a:xfrm>
            <a:off x="376034" y="997940"/>
            <a:ext cx="5925185" cy="4723130"/>
            <a:chOff x="376034" y="997940"/>
            <a:chExt cx="5925185" cy="4723130"/>
          </a:xfrm>
        </p:grpSpPr>
        <p:sp>
          <p:nvSpPr>
            <p:cNvPr id="16" name="object 16"/>
            <p:cNvSpPr/>
            <p:nvPr/>
          </p:nvSpPr>
          <p:spPr>
            <a:xfrm>
              <a:off x="384073" y="1169936"/>
              <a:ext cx="131445" cy="185420"/>
            </a:xfrm>
            <a:custGeom>
              <a:avLst/>
              <a:gdLst/>
              <a:ahLst/>
              <a:cxnLst/>
              <a:rect l="l" t="t" r="r" b="b"/>
              <a:pathLst>
                <a:path w="131445" h="185419">
                  <a:moveTo>
                    <a:pt x="0" y="185394"/>
                  </a:moveTo>
                  <a:lnTo>
                    <a:pt x="130962" y="185394"/>
                  </a:lnTo>
                  <a:lnTo>
                    <a:pt x="130962" y="0"/>
                  </a:lnTo>
                  <a:lnTo>
                    <a:pt x="0" y="0"/>
                  </a:lnTo>
                  <a:lnTo>
                    <a:pt x="0" y="185394"/>
                  </a:lnTo>
                  <a:close/>
                </a:path>
              </a:pathLst>
            </a:custGeom>
            <a:solidFill>
              <a:srgbClr val="FA9FAF"/>
            </a:solidFill>
          </p:spPr>
          <p:txBody>
            <a:bodyPr wrap="square" lIns="0" tIns="0" rIns="0" bIns="0" rtlCol="0"/>
            <a:lstStyle/>
            <a:p>
              <a:endParaRPr/>
            </a:p>
          </p:txBody>
        </p:sp>
        <p:sp>
          <p:nvSpPr>
            <p:cNvPr id="17" name="object 17"/>
            <p:cNvSpPr/>
            <p:nvPr/>
          </p:nvSpPr>
          <p:spPr>
            <a:xfrm>
              <a:off x="384073" y="1355331"/>
              <a:ext cx="131445" cy="206375"/>
            </a:xfrm>
            <a:custGeom>
              <a:avLst/>
              <a:gdLst/>
              <a:ahLst/>
              <a:cxnLst/>
              <a:rect l="l" t="t" r="r" b="b"/>
              <a:pathLst>
                <a:path w="131445" h="206375">
                  <a:moveTo>
                    <a:pt x="130962" y="205828"/>
                  </a:moveTo>
                  <a:lnTo>
                    <a:pt x="0" y="205828"/>
                  </a:lnTo>
                  <a:lnTo>
                    <a:pt x="0" y="0"/>
                  </a:lnTo>
                  <a:lnTo>
                    <a:pt x="130962" y="0"/>
                  </a:lnTo>
                  <a:lnTo>
                    <a:pt x="130962" y="205828"/>
                  </a:lnTo>
                  <a:close/>
                </a:path>
              </a:pathLst>
            </a:custGeom>
            <a:solidFill>
              <a:srgbClr val="F7B9BC"/>
            </a:solidFill>
          </p:spPr>
          <p:txBody>
            <a:bodyPr wrap="square" lIns="0" tIns="0" rIns="0" bIns="0" rtlCol="0"/>
            <a:lstStyle/>
            <a:p>
              <a:endParaRPr/>
            </a:p>
          </p:txBody>
        </p:sp>
        <p:sp>
          <p:nvSpPr>
            <p:cNvPr id="18" name="object 18"/>
            <p:cNvSpPr/>
            <p:nvPr/>
          </p:nvSpPr>
          <p:spPr>
            <a:xfrm>
              <a:off x="384073" y="997940"/>
              <a:ext cx="131445" cy="172085"/>
            </a:xfrm>
            <a:custGeom>
              <a:avLst/>
              <a:gdLst/>
              <a:ahLst/>
              <a:cxnLst/>
              <a:rect l="l" t="t" r="r" b="b"/>
              <a:pathLst>
                <a:path w="131445" h="172084">
                  <a:moveTo>
                    <a:pt x="130962" y="171996"/>
                  </a:moveTo>
                  <a:lnTo>
                    <a:pt x="0" y="171996"/>
                  </a:lnTo>
                  <a:lnTo>
                    <a:pt x="0" y="0"/>
                  </a:lnTo>
                  <a:lnTo>
                    <a:pt x="130962" y="0"/>
                  </a:lnTo>
                  <a:lnTo>
                    <a:pt x="130962" y="171996"/>
                  </a:lnTo>
                  <a:close/>
                </a:path>
              </a:pathLst>
            </a:custGeom>
            <a:solidFill>
              <a:srgbClr val="A8ABB6"/>
            </a:solidFill>
          </p:spPr>
          <p:txBody>
            <a:bodyPr wrap="square" lIns="0" tIns="0" rIns="0" bIns="0" rtlCol="0"/>
            <a:lstStyle/>
            <a:p>
              <a:endParaRPr/>
            </a:p>
          </p:txBody>
        </p:sp>
        <p:sp>
          <p:nvSpPr>
            <p:cNvPr id="19" name="object 19"/>
            <p:cNvSpPr/>
            <p:nvPr/>
          </p:nvSpPr>
          <p:spPr>
            <a:xfrm>
              <a:off x="384073" y="1559369"/>
              <a:ext cx="131445" cy="187325"/>
            </a:xfrm>
            <a:custGeom>
              <a:avLst/>
              <a:gdLst/>
              <a:ahLst/>
              <a:cxnLst/>
              <a:rect l="l" t="t" r="r" b="b"/>
              <a:pathLst>
                <a:path w="131445" h="187325">
                  <a:moveTo>
                    <a:pt x="130962" y="187121"/>
                  </a:moveTo>
                  <a:lnTo>
                    <a:pt x="0" y="187121"/>
                  </a:lnTo>
                  <a:lnTo>
                    <a:pt x="0" y="0"/>
                  </a:lnTo>
                  <a:lnTo>
                    <a:pt x="130962" y="0"/>
                  </a:lnTo>
                  <a:lnTo>
                    <a:pt x="130962" y="187121"/>
                  </a:lnTo>
                  <a:close/>
                </a:path>
              </a:pathLst>
            </a:custGeom>
            <a:solidFill>
              <a:srgbClr val="FBE3BE"/>
            </a:solidFill>
          </p:spPr>
          <p:txBody>
            <a:bodyPr wrap="square" lIns="0" tIns="0" rIns="0" bIns="0" rtlCol="0"/>
            <a:lstStyle/>
            <a:p>
              <a:endParaRPr/>
            </a:p>
          </p:txBody>
        </p:sp>
        <p:sp>
          <p:nvSpPr>
            <p:cNvPr id="20" name="object 20"/>
            <p:cNvSpPr/>
            <p:nvPr/>
          </p:nvSpPr>
          <p:spPr>
            <a:xfrm>
              <a:off x="376034" y="1746504"/>
              <a:ext cx="139065" cy="204470"/>
            </a:xfrm>
            <a:custGeom>
              <a:avLst/>
              <a:gdLst/>
              <a:ahLst/>
              <a:cxnLst/>
              <a:rect l="l" t="t" r="r" b="b"/>
              <a:pathLst>
                <a:path w="139065" h="204469">
                  <a:moveTo>
                    <a:pt x="139001" y="204089"/>
                  </a:moveTo>
                  <a:lnTo>
                    <a:pt x="0" y="204089"/>
                  </a:lnTo>
                  <a:lnTo>
                    <a:pt x="0" y="0"/>
                  </a:lnTo>
                  <a:lnTo>
                    <a:pt x="139001" y="0"/>
                  </a:lnTo>
                  <a:lnTo>
                    <a:pt x="139001" y="204089"/>
                  </a:lnTo>
                  <a:close/>
                </a:path>
              </a:pathLst>
            </a:custGeom>
            <a:solidFill>
              <a:srgbClr val="F8EBD6"/>
            </a:solidFill>
          </p:spPr>
          <p:txBody>
            <a:bodyPr wrap="square" lIns="0" tIns="0" rIns="0" bIns="0" rtlCol="0"/>
            <a:lstStyle/>
            <a:p>
              <a:endParaRPr/>
            </a:p>
          </p:txBody>
        </p:sp>
        <p:sp>
          <p:nvSpPr>
            <p:cNvPr id="21" name="object 21"/>
            <p:cNvSpPr/>
            <p:nvPr/>
          </p:nvSpPr>
          <p:spPr>
            <a:xfrm>
              <a:off x="3602329" y="2150618"/>
              <a:ext cx="2691130" cy="3562985"/>
            </a:xfrm>
            <a:custGeom>
              <a:avLst/>
              <a:gdLst/>
              <a:ahLst/>
              <a:cxnLst/>
              <a:rect l="l" t="t" r="r" b="b"/>
              <a:pathLst>
                <a:path w="2691129" h="3562985">
                  <a:moveTo>
                    <a:pt x="2242591" y="0"/>
                  </a:moveTo>
                  <a:lnTo>
                    <a:pt x="448525" y="0"/>
                  </a:lnTo>
                  <a:lnTo>
                    <a:pt x="399656" y="2631"/>
                  </a:lnTo>
                  <a:lnTo>
                    <a:pt x="352310" y="10345"/>
                  </a:lnTo>
                  <a:lnTo>
                    <a:pt x="306762" y="22866"/>
                  </a:lnTo>
                  <a:lnTo>
                    <a:pt x="263284" y="39921"/>
                  </a:lnTo>
                  <a:lnTo>
                    <a:pt x="222152" y="61236"/>
                  </a:lnTo>
                  <a:lnTo>
                    <a:pt x="183638" y="86538"/>
                  </a:lnTo>
                  <a:lnTo>
                    <a:pt x="148016" y="115554"/>
                  </a:lnTo>
                  <a:lnTo>
                    <a:pt x="115559" y="148009"/>
                  </a:lnTo>
                  <a:lnTo>
                    <a:pt x="86543" y="183629"/>
                  </a:lnTo>
                  <a:lnTo>
                    <a:pt x="61239" y="222142"/>
                  </a:lnTo>
                  <a:lnTo>
                    <a:pt x="39923" y="263274"/>
                  </a:lnTo>
                  <a:lnTo>
                    <a:pt x="22867" y="306750"/>
                  </a:lnTo>
                  <a:lnTo>
                    <a:pt x="10345" y="352298"/>
                  </a:lnTo>
                  <a:lnTo>
                    <a:pt x="2632" y="399643"/>
                  </a:lnTo>
                  <a:lnTo>
                    <a:pt x="0" y="448513"/>
                  </a:lnTo>
                  <a:lnTo>
                    <a:pt x="0" y="3114179"/>
                  </a:lnTo>
                  <a:lnTo>
                    <a:pt x="2632" y="3163049"/>
                  </a:lnTo>
                  <a:lnTo>
                    <a:pt x="10345" y="3210394"/>
                  </a:lnTo>
                  <a:lnTo>
                    <a:pt x="22867" y="3255942"/>
                  </a:lnTo>
                  <a:lnTo>
                    <a:pt x="39923" y="3299418"/>
                  </a:lnTo>
                  <a:lnTo>
                    <a:pt x="61239" y="3340550"/>
                  </a:lnTo>
                  <a:lnTo>
                    <a:pt x="86543" y="3379063"/>
                  </a:lnTo>
                  <a:lnTo>
                    <a:pt x="115559" y="3414683"/>
                  </a:lnTo>
                  <a:lnTo>
                    <a:pt x="148016" y="3447138"/>
                  </a:lnTo>
                  <a:lnTo>
                    <a:pt x="183638" y="3476154"/>
                  </a:lnTo>
                  <a:lnTo>
                    <a:pt x="222152" y="3501456"/>
                  </a:lnTo>
                  <a:lnTo>
                    <a:pt x="263284" y="3522771"/>
                  </a:lnTo>
                  <a:lnTo>
                    <a:pt x="306762" y="3539826"/>
                  </a:lnTo>
                  <a:lnTo>
                    <a:pt x="352310" y="3552347"/>
                  </a:lnTo>
                  <a:lnTo>
                    <a:pt x="399656" y="3560061"/>
                  </a:lnTo>
                  <a:lnTo>
                    <a:pt x="448525" y="3562692"/>
                  </a:lnTo>
                  <a:lnTo>
                    <a:pt x="2242591" y="3562692"/>
                  </a:lnTo>
                  <a:lnTo>
                    <a:pt x="2291460" y="3560061"/>
                  </a:lnTo>
                  <a:lnTo>
                    <a:pt x="2338806" y="3552347"/>
                  </a:lnTo>
                  <a:lnTo>
                    <a:pt x="2384355" y="3539826"/>
                  </a:lnTo>
                  <a:lnTo>
                    <a:pt x="2427832" y="3522771"/>
                  </a:lnTo>
                  <a:lnTo>
                    <a:pt x="2468965" y="3501456"/>
                  </a:lnTo>
                  <a:lnTo>
                    <a:pt x="2507479" y="3476154"/>
                  </a:lnTo>
                  <a:lnTo>
                    <a:pt x="2543101" y="3447138"/>
                  </a:lnTo>
                  <a:lnTo>
                    <a:pt x="2575557" y="3414683"/>
                  </a:lnTo>
                  <a:lnTo>
                    <a:pt x="2604574" y="3379063"/>
                  </a:lnTo>
                  <a:lnTo>
                    <a:pt x="2629877" y="3340550"/>
                  </a:lnTo>
                  <a:lnTo>
                    <a:pt x="2651193" y="3299418"/>
                  </a:lnTo>
                  <a:lnTo>
                    <a:pt x="2668249" y="3255942"/>
                  </a:lnTo>
                  <a:lnTo>
                    <a:pt x="2680771" y="3210394"/>
                  </a:lnTo>
                  <a:lnTo>
                    <a:pt x="2688485" y="3163049"/>
                  </a:lnTo>
                  <a:lnTo>
                    <a:pt x="2691117" y="3114179"/>
                  </a:lnTo>
                  <a:lnTo>
                    <a:pt x="2691117" y="448513"/>
                  </a:lnTo>
                  <a:lnTo>
                    <a:pt x="2688485" y="399643"/>
                  </a:lnTo>
                  <a:lnTo>
                    <a:pt x="2680771" y="352298"/>
                  </a:lnTo>
                  <a:lnTo>
                    <a:pt x="2668249" y="306750"/>
                  </a:lnTo>
                  <a:lnTo>
                    <a:pt x="2651193" y="263274"/>
                  </a:lnTo>
                  <a:lnTo>
                    <a:pt x="2629877" y="222142"/>
                  </a:lnTo>
                  <a:lnTo>
                    <a:pt x="2604574" y="183629"/>
                  </a:lnTo>
                  <a:lnTo>
                    <a:pt x="2575557" y="148009"/>
                  </a:lnTo>
                  <a:lnTo>
                    <a:pt x="2543101" y="115554"/>
                  </a:lnTo>
                  <a:lnTo>
                    <a:pt x="2507479" y="86538"/>
                  </a:lnTo>
                  <a:lnTo>
                    <a:pt x="2468965" y="61236"/>
                  </a:lnTo>
                  <a:lnTo>
                    <a:pt x="2427832" y="39921"/>
                  </a:lnTo>
                  <a:lnTo>
                    <a:pt x="2384355" y="22866"/>
                  </a:lnTo>
                  <a:lnTo>
                    <a:pt x="2338806" y="10345"/>
                  </a:lnTo>
                  <a:lnTo>
                    <a:pt x="2291460" y="2631"/>
                  </a:lnTo>
                  <a:lnTo>
                    <a:pt x="2242591" y="0"/>
                  </a:lnTo>
                  <a:close/>
                </a:path>
              </a:pathLst>
            </a:custGeom>
            <a:solidFill>
              <a:srgbClr val="FBE3BE"/>
            </a:solidFill>
          </p:spPr>
          <p:txBody>
            <a:bodyPr wrap="square" lIns="0" tIns="0" rIns="0" bIns="0" rtlCol="0"/>
            <a:lstStyle/>
            <a:p>
              <a:endParaRPr/>
            </a:p>
          </p:txBody>
        </p:sp>
        <p:sp>
          <p:nvSpPr>
            <p:cNvPr id="22" name="object 22"/>
            <p:cNvSpPr/>
            <p:nvPr/>
          </p:nvSpPr>
          <p:spPr>
            <a:xfrm>
              <a:off x="3602329" y="2150618"/>
              <a:ext cx="2691130" cy="3562985"/>
            </a:xfrm>
            <a:custGeom>
              <a:avLst/>
              <a:gdLst/>
              <a:ahLst/>
              <a:cxnLst/>
              <a:rect l="l" t="t" r="r" b="b"/>
              <a:pathLst>
                <a:path w="2691129" h="3562985">
                  <a:moveTo>
                    <a:pt x="0" y="448513"/>
                  </a:moveTo>
                  <a:lnTo>
                    <a:pt x="2632" y="399643"/>
                  </a:lnTo>
                  <a:lnTo>
                    <a:pt x="10345" y="352298"/>
                  </a:lnTo>
                  <a:lnTo>
                    <a:pt x="22867" y="306750"/>
                  </a:lnTo>
                  <a:lnTo>
                    <a:pt x="39923" y="263274"/>
                  </a:lnTo>
                  <a:lnTo>
                    <a:pt x="61239" y="222142"/>
                  </a:lnTo>
                  <a:lnTo>
                    <a:pt x="86543" y="183629"/>
                  </a:lnTo>
                  <a:lnTo>
                    <a:pt x="115559" y="148009"/>
                  </a:lnTo>
                  <a:lnTo>
                    <a:pt x="148016" y="115554"/>
                  </a:lnTo>
                  <a:lnTo>
                    <a:pt x="183638" y="86538"/>
                  </a:lnTo>
                  <a:lnTo>
                    <a:pt x="222152" y="61236"/>
                  </a:lnTo>
                  <a:lnTo>
                    <a:pt x="263284" y="39921"/>
                  </a:lnTo>
                  <a:lnTo>
                    <a:pt x="306762" y="22866"/>
                  </a:lnTo>
                  <a:lnTo>
                    <a:pt x="352310" y="10345"/>
                  </a:lnTo>
                  <a:lnTo>
                    <a:pt x="399656" y="2631"/>
                  </a:lnTo>
                  <a:lnTo>
                    <a:pt x="448525" y="0"/>
                  </a:lnTo>
                  <a:lnTo>
                    <a:pt x="2242591" y="0"/>
                  </a:lnTo>
                  <a:lnTo>
                    <a:pt x="2291460" y="2631"/>
                  </a:lnTo>
                  <a:lnTo>
                    <a:pt x="2338806" y="10345"/>
                  </a:lnTo>
                  <a:lnTo>
                    <a:pt x="2384355" y="22866"/>
                  </a:lnTo>
                  <a:lnTo>
                    <a:pt x="2427832" y="39921"/>
                  </a:lnTo>
                  <a:lnTo>
                    <a:pt x="2468965" y="61236"/>
                  </a:lnTo>
                  <a:lnTo>
                    <a:pt x="2507479" y="86538"/>
                  </a:lnTo>
                  <a:lnTo>
                    <a:pt x="2543101" y="115554"/>
                  </a:lnTo>
                  <a:lnTo>
                    <a:pt x="2575557" y="148009"/>
                  </a:lnTo>
                  <a:lnTo>
                    <a:pt x="2604574" y="183629"/>
                  </a:lnTo>
                  <a:lnTo>
                    <a:pt x="2629877" y="222142"/>
                  </a:lnTo>
                  <a:lnTo>
                    <a:pt x="2651193" y="263274"/>
                  </a:lnTo>
                  <a:lnTo>
                    <a:pt x="2668249" y="306750"/>
                  </a:lnTo>
                  <a:lnTo>
                    <a:pt x="2680771" y="352298"/>
                  </a:lnTo>
                  <a:lnTo>
                    <a:pt x="2688485" y="399643"/>
                  </a:lnTo>
                  <a:lnTo>
                    <a:pt x="2691117" y="448513"/>
                  </a:lnTo>
                  <a:lnTo>
                    <a:pt x="2691117" y="3114179"/>
                  </a:lnTo>
                  <a:lnTo>
                    <a:pt x="2688485" y="3163049"/>
                  </a:lnTo>
                  <a:lnTo>
                    <a:pt x="2680771" y="3210394"/>
                  </a:lnTo>
                  <a:lnTo>
                    <a:pt x="2668249" y="3255942"/>
                  </a:lnTo>
                  <a:lnTo>
                    <a:pt x="2651193" y="3299418"/>
                  </a:lnTo>
                  <a:lnTo>
                    <a:pt x="2629877" y="3340550"/>
                  </a:lnTo>
                  <a:lnTo>
                    <a:pt x="2604574" y="3379063"/>
                  </a:lnTo>
                  <a:lnTo>
                    <a:pt x="2575557" y="3414683"/>
                  </a:lnTo>
                  <a:lnTo>
                    <a:pt x="2543101" y="3447138"/>
                  </a:lnTo>
                  <a:lnTo>
                    <a:pt x="2507479" y="3476154"/>
                  </a:lnTo>
                  <a:lnTo>
                    <a:pt x="2468965" y="3501456"/>
                  </a:lnTo>
                  <a:lnTo>
                    <a:pt x="2427832" y="3522771"/>
                  </a:lnTo>
                  <a:lnTo>
                    <a:pt x="2384355" y="3539826"/>
                  </a:lnTo>
                  <a:lnTo>
                    <a:pt x="2338806" y="3552347"/>
                  </a:lnTo>
                  <a:lnTo>
                    <a:pt x="2291460" y="3560061"/>
                  </a:lnTo>
                  <a:lnTo>
                    <a:pt x="2242591" y="3562692"/>
                  </a:lnTo>
                  <a:lnTo>
                    <a:pt x="448525" y="3562692"/>
                  </a:lnTo>
                  <a:lnTo>
                    <a:pt x="399656" y="3560061"/>
                  </a:lnTo>
                  <a:lnTo>
                    <a:pt x="352310" y="3552347"/>
                  </a:lnTo>
                  <a:lnTo>
                    <a:pt x="306762" y="3539826"/>
                  </a:lnTo>
                  <a:lnTo>
                    <a:pt x="263284" y="3522771"/>
                  </a:lnTo>
                  <a:lnTo>
                    <a:pt x="222152" y="3501456"/>
                  </a:lnTo>
                  <a:lnTo>
                    <a:pt x="183638" y="3476154"/>
                  </a:lnTo>
                  <a:lnTo>
                    <a:pt x="148016" y="3447138"/>
                  </a:lnTo>
                  <a:lnTo>
                    <a:pt x="115559" y="3414683"/>
                  </a:lnTo>
                  <a:lnTo>
                    <a:pt x="86543" y="3379063"/>
                  </a:lnTo>
                  <a:lnTo>
                    <a:pt x="61239" y="3340550"/>
                  </a:lnTo>
                  <a:lnTo>
                    <a:pt x="39923" y="3299418"/>
                  </a:lnTo>
                  <a:lnTo>
                    <a:pt x="22867" y="3255942"/>
                  </a:lnTo>
                  <a:lnTo>
                    <a:pt x="10345" y="3210394"/>
                  </a:lnTo>
                  <a:lnTo>
                    <a:pt x="2632" y="3163049"/>
                  </a:lnTo>
                  <a:lnTo>
                    <a:pt x="0" y="3114179"/>
                  </a:lnTo>
                  <a:lnTo>
                    <a:pt x="0" y="448513"/>
                  </a:lnTo>
                  <a:close/>
                </a:path>
              </a:pathLst>
            </a:custGeom>
            <a:ln w="15148">
              <a:solidFill>
                <a:srgbClr val="FBE3BE"/>
              </a:solidFill>
            </a:ln>
          </p:spPr>
          <p:txBody>
            <a:bodyPr wrap="square" lIns="0" tIns="0" rIns="0" bIns="0" rtlCol="0"/>
            <a:lstStyle/>
            <a:p>
              <a:endParaRPr/>
            </a:p>
          </p:txBody>
        </p:sp>
      </p:grpSp>
      <p:sp>
        <p:nvSpPr>
          <p:cNvPr id="23" name="object 23"/>
          <p:cNvSpPr txBox="1"/>
          <p:nvPr/>
        </p:nvSpPr>
        <p:spPr>
          <a:xfrm>
            <a:off x="4323844" y="2231195"/>
            <a:ext cx="1480820" cy="619760"/>
          </a:xfrm>
          <a:prstGeom prst="rect">
            <a:avLst/>
          </a:prstGeom>
        </p:spPr>
        <p:txBody>
          <a:bodyPr vert="horz" wrap="square" lIns="0" tIns="46990" rIns="0" bIns="0" rtlCol="0">
            <a:spAutoFit/>
          </a:bodyPr>
          <a:lstStyle/>
          <a:p>
            <a:pPr marL="12700" marR="5080">
              <a:lnSpc>
                <a:spcPts val="2220"/>
              </a:lnSpc>
              <a:spcBef>
                <a:spcPts val="370"/>
              </a:spcBef>
            </a:pPr>
            <a:r>
              <a:rPr sz="2050" spc="35" dirty="0">
                <a:solidFill>
                  <a:srgbClr val="6C7185"/>
                </a:solidFill>
                <a:latin typeface="Arial Narrow"/>
                <a:cs typeface="Arial Narrow"/>
              </a:rPr>
              <a:t>Формула </a:t>
            </a:r>
            <a:r>
              <a:rPr sz="2050" spc="40" dirty="0">
                <a:solidFill>
                  <a:srgbClr val="6C7185"/>
                </a:solidFill>
                <a:latin typeface="Arial Narrow"/>
                <a:cs typeface="Arial Narrow"/>
              </a:rPr>
              <a:t>Циолковского</a:t>
            </a:r>
            <a:endParaRPr sz="2050">
              <a:latin typeface="Arial Narrow"/>
              <a:cs typeface="Arial Narrow"/>
            </a:endParaRPr>
          </a:p>
        </p:txBody>
      </p:sp>
      <p:grpSp>
        <p:nvGrpSpPr>
          <p:cNvPr id="24" name="object 24"/>
          <p:cNvGrpSpPr/>
          <p:nvPr/>
        </p:nvGrpSpPr>
        <p:grpSpPr>
          <a:xfrm>
            <a:off x="967752" y="2150173"/>
            <a:ext cx="8026400" cy="3340100"/>
            <a:chOff x="967752" y="2150173"/>
            <a:chExt cx="8026400" cy="3340100"/>
          </a:xfrm>
        </p:grpSpPr>
        <p:sp>
          <p:nvSpPr>
            <p:cNvPr id="25" name="object 25"/>
            <p:cNvSpPr/>
            <p:nvPr/>
          </p:nvSpPr>
          <p:spPr>
            <a:xfrm>
              <a:off x="1322438" y="2150173"/>
              <a:ext cx="5647055" cy="487045"/>
            </a:xfrm>
            <a:custGeom>
              <a:avLst/>
              <a:gdLst/>
              <a:ahLst/>
              <a:cxnLst/>
              <a:rect l="l" t="t" r="r" b="b"/>
              <a:pathLst>
                <a:path w="5647055" h="487044">
                  <a:moveTo>
                    <a:pt x="130073" y="0"/>
                  </a:moveTo>
                  <a:lnTo>
                    <a:pt x="0" y="0"/>
                  </a:lnTo>
                  <a:lnTo>
                    <a:pt x="0" y="473176"/>
                  </a:lnTo>
                  <a:lnTo>
                    <a:pt x="130073" y="473176"/>
                  </a:lnTo>
                  <a:lnTo>
                    <a:pt x="130073" y="0"/>
                  </a:lnTo>
                  <a:close/>
                </a:path>
                <a:path w="5647055" h="487044">
                  <a:moveTo>
                    <a:pt x="2867571" y="11607"/>
                  </a:moveTo>
                  <a:lnTo>
                    <a:pt x="2737497" y="11607"/>
                  </a:lnTo>
                  <a:lnTo>
                    <a:pt x="2737497" y="484784"/>
                  </a:lnTo>
                  <a:lnTo>
                    <a:pt x="2867571" y="484784"/>
                  </a:lnTo>
                  <a:lnTo>
                    <a:pt x="2867571" y="11607"/>
                  </a:lnTo>
                  <a:close/>
                </a:path>
                <a:path w="5647055" h="487044">
                  <a:moveTo>
                    <a:pt x="5646979" y="13385"/>
                  </a:moveTo>
                  <a:lnTo>
                    <a:pt x="5516854" y="13385"/>
                  </a:lnTo>
                  <a:lnTo>
                    <a:pt x="5516854" y="486562"/>
                  </a:lnTo>
                  <a:lnTo>
                    <a:pt x="5646979" y="486562"/>
                  </a:lnTo>
                  <a:lnTo>
                    <a:pt x="5646979" y="13385"/>
                  </a:lnTo>
                  <a:close/>
                </a:path>
              </a:pathLst>
            </a:custGeom>
            <a:solidFill>
              <a:srgbClr val="F98598"/>
            </a:solidFill>
          </p:spPr>
          <p:txBody>
            <a:bodyPr wrap="square" lIns="0" tIns="0" rIns="0" bIns="0" rtlCol="0"/>
            <a:lstStyle/>
            <a:p>
              <a:endParaRPr/>
            </a:p>
          </p:txBody>
        </p:sp>
        <p:pic>
          <p:nvPicPr>
            <p:cNvPr id="26" name="object 26"/>
            <p:cNvPicPr/>
            <p:nvPr/>
          </p:nvPicPr>
          <p:blipFill>
            <a:blip r:embed="rId3" cstate="print"/>
            <a:stretch>
              <a:fillRect/>
            </a:stretch>
          </p:blipFill>
          <p:spPr>
            <a:xfrm>
              <a:off x="967752" y="2927233"/>
              <a:ext cx="2441659" cy="2562851"/>
            </a:xfrm>
            <a:prstGeom prst="rect">
              <a:avLst/>
            </a:prstGeom>
          </p:spPr>
        </p:pic>
        <p:pic>
          <p:nvPicPr>
            <p:cNvPr id="27" name="object 27"/>
            <p:cNvPicPr/>
            <p:nvPr/>
          </p:nvPicPr>
          <p:blipFill>
            <a:blip r:embed="rId4" cstate="print"/>
            <a:stretch>
              <a:fillRect/>
            </a:stretch>
          </p:blipFill>
          <p:spPr>
            <a:xfrm>
              <a:off x="3568922" y="3110803"/>
              <a:ext cx="2756669" cy="1882483"/>
            </a:xfrm>
            <a:prstGeom prst="rect">
              <a:avLst/>
            </a:prstGeom>
          </p:spPr>
        </p:pic>
        <p:pic>
          <p:nvPicPr>
            <p:cNvPr id="28" name="object 28"/>
            <p:cNvPicPr/>
            <p:nvPr/>
          </p:nvPicPr>
          <p:blipFill>
            <a:blip r:embed="rId5" cstate="print"/>
            <a:stretch>
              <a:fillRect/>
            </a:stretch>
          </p:blipFill>
          <p:spPr>
            <a:xfrm>
              <a:off x="6453467" y="3133081"/>
              <a:ext cx="2540128" cy="1837928"/>
            </a:xfrm>
            <a:prstGeom prst="rect">
              <a:avLst/>
            </a:prstGeom>
          </p:spPr>
        </p:pic>
      </p:grpSp>
      <p:sp>
        <p:nvSpPr>
          <p:cNvPr id="29" name="object 29"/>
          <p:cNvSpPr txBox="1"/>
          <p:nvPr/>
        </p:nvSpPr>
        <p:spPr>
          <a:xfrm>
            <a:off x="7147570" y="2196442"/>
            <a:ext cx="1361440" cy="619760"/>
          </a:xfrm>
          <a:prstGeom prst="rect">
            <a:avLst/>
          </a:prstGeom>
        </p:spPr>
        <p:txBody>
          <a:bodyPr vert="horz" wrap="square" lIns="0" tIns="46990" rIns="0" bIns="0" rtlCol="0">
            <a:spAutoFit/>
          </a:bodyPr>
          <a:lstStyle/>
          <a:p>
            <a:pPr marL="12700" marR="5080">
              <a:lnSpc>
                <a:spcPts val="2220"/>
              </a:lnSpc>
              <a:spcBef>
                <a:spcPts val="370"/>
              </a:spcBef>
            </a:pPr>
            <a:r>
              <a:rPr sz="2050" spc="-10" dirty="0">
                <a:solidFill>
                  <a:srgbClr val="6C7185"/>
                </a:solidFill>
                <a:latin typeface="Arial Narrow"/>
                <a:cs typeface="Arial Narrow"/>
              </a:rPr>
              <a:t>Вторая </a:t>
            </a:r>
            <a:r>
              <a:rPr sz="2050" spc="50" dirty="0">
                <a:solidFill>
                  <a:srgbClr val="6C7185"/>
                </a:solidFill>
                <a:latin typeface="Arial Narrow"/>
                <a:cs typeface="Arial Narrow"/>
              </a:rPr>
              <a:t>космическая</a:t>
            </a:r>
            <a:endParaRPr sz="2050">
              <a:latin typeface="Arial Narrow"/>
              <a:cs typeface="Arial Narrow"/>
            </a:endParaRPr>
          </a:p>
        </p:txBody>
      </p:sp>
      <p:sp>
        <p:nvSpPr>
          <p:cNvPr id="30" name="object 30"/>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0737"/>
            <a:ext cx="10693400" cy="6015355"/>
          </a:xfrm>
          <a:custGeom>
            <a:avLst/>
            <a:gdLst/>
            <a:ahLst/>
            <a:cxnLst/>
            <a:rect l="l" t="t" r="r" b="b"/>
            <a:pathLst>
              <a:path w="10693400" h="6015355">
                <a:moveTo>
                  <a:pt x="10693400" y="6015037"/>
                </a:moveTo>
                <a:lnTo>
                  <a:pt x="0" y="6015037"/>
                </a:lnTo>
                <a:lnTo>
                  <a:pt x="0" y="0"/>
                </a:lnTo>
                <a:lnTo>
                  <a:pt x="10693400" y="0"/>
                </a:lnTo>
                <a:lnTo>
                  <a:pt x="10693400" y="6015037"/>
                </a:lnTo>
                <a:close/>
              </a:path>
            </a:pathLst>
          </a:custGeom>
          <a:solidFill>
            <a:srgbClr val="EFEFEF"/>
          </a:solidFill>
        </p:spPr>
        <p:txBody>
          <a:bodyPr wrap="square" lIns="0" tIns="0" rIns="0" bIns="0" rtlCol="0"/>
          <a:lstStyle/>
          <a:p>
            <a:endParaRPr/>
          </a:p>
        </p:txBody>
      </p:sp>
      <p:grpSp>
        <p:nvGrpSpPr>
          <p:cNvPr id="3" name="object 3"/>
          <p:cNvGrpSpPr/>
          <p:nvPr/>
        </p:nvGrpSpPr>
        <p:grpSpPr>
          <a:xfrm>
            <a:off x="237032" y="998857"/>
            <a:ext cx="10278745" cy="5775325"/>
            <a:chOff x="237032" y="998857"/>
            <a:chExt cx="10278745" cy="5775325"/>
          </a:xfrm>
        </p:grpSpPr>
        <p:sp>
          <p:nvSpPr>
            <p:cNvPr id="4" name="object 4"/>
            <p:cNvSpPr/>
            <p:nvPr/>
          </p:nvSpPr>
          <p:spPr>
            <a:xfrm>
              <a:off x="245071" y="5992660"/>
              <a:ext cx="131445" cy="185420"/>
            </a:xfrm>
            <a:custGeom>
              <a:avLst/>
              <a:gdLst/>
              <a:ahLst/>
              <a:cxnLst/>
              <a:rect l="l" t="t" r="r" b="b"/>
              <a:pathLst>
                <a:path w="131445" h="185420">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5" name="object 5"/>
            <p:cNvSpPr/>
            <p:nvPr/>
          </p:nvSpPr>
          <p:spPr>
            <a:xfrm>
              <a:off x="245071" y="617800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6" name="object 6"/>
            <p:cNvSpPr/>
            <p:nvPr/>
          </p:nvSpPr>
          <p:spPr>
            <a:xfrm>
              <a:off x="245071" y="5821565"/>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7" name="object 7"/>
            <p:cNvSpPr/>
            <p:nvPr/>
          </p:nvSpPr>
          <p:spPr>
            <a:xfrm>
              <a:off x="245071" y="6382994"/>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8" name="object 8"/>
            <p:cNvSpPr/>
            <p:nvPr/>
          </p:nvSpPr>
          <p:spPr>
            <a:xfrm>
              <a:off x="237032" y="6569227"/>
              <a:ext cx="139065" cy="205104"/>
            </a:xfrm>
            <a:custGeom>
              <a:avLst/>
              <a:gdLst/>
              <a:ahLst/>
              <a:cxnLst/>
              <a:rect l="l" t="t" r="r" b="b"/>
              <a:pathLst>
                <a:path w="139065" h="205104">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9" name="object 9"/>
            <p:cNvPicPr/>
            <p:nvPr/>
          </p:nvPicPr>
          <p:blipFill>
            <a:blip r:embed="rId2" cstate="print"/>
            <a:stretch>
              <a:fillRect/>
            </a:stretch>
          </p:blipFill>
          <p:spPr>
            <a:xfrm>
              <a:off x="8287384" y="998857"/>
              <a:ext cx="2227791" cy="1014090"/>
            </a:xfrm>
            <a:prstGeom prst="rect">
              <a:avLst/>
            </a:prstGeom>
          </p:spPr>
        </p:pic>
        <p:sp>
          <p:nvSpPr>
            <p:cNvPr id="10" name="object 10"/>
            <p:cNvSpPr/>
            <p:nvPr/>
          </p:nvSpPr>
          <p:spPr>
            <a:xfrm>
              <a:off x="8242846" y="2446934"/>
              <a:ext cx="132080" cy="185420"/>
            </a:xfrm>
            <a:custGeom>
              <a:avLst/>
              <a:gdLst/>
              <a:ahLst/>
              <a:cxnLst/>
              <a:rect l="l" t="t" r="r" b="b"/>
              <a:pathLst>
                <a:path w="132079" h="185419">
                  <a:moveTo>
                    <a:pt x="0" y="185343"/>
                  </a:moveTo>
                  <a:lnTo>
                    <a:pt x="131864" y="185343"/>
                  </a:lnTo>
                  <a:lnTo>
                    <a:pt x="131864" y="0"/>
                  </a:lnTo>
                  <a:lnTo>
                    <a:pt x="0" y="0"/>
                  </a:lnTo>
                  <a:lnTo>
                    <a:pt x="0" y="185343"/>
                  </a:lnTo>
                  <a:close/>
                </a:path>
              </a:pathLst>
            </a:custGeom>
            <a:solidFill>
              <a:srgbClr val="FA9FAF"/>
            </a:solidFill>
          </p:spPr>
          <p:txBody>
            <a:bodyPr wrap="square" lIns="0" tIns="0" rIns="0" bIns="0" rtlCol="0"/>
            <a:lstStyle/>
            <a:p>
              <a:endParaRPr/>
            </a:p>
          </p:txBody>
        </p:sp>
        <p:sp>
          <p:nvSpPr>
            <p:cNvPr id="11" name="object 11"/>
            <p:cNvSpPr/>
            <p:nvPr/>
          </p:nvSpPr>
          <p:spPr>
            <a:xfrm>
              <a:off x="8242846" y="2632278"/>
              <a:ext cx="132080" cy="206375"/>
            </a:xfrm>
            <a:custGeom>
              <a:avLst/>
              <a:gdLst/>
              <a:ahLst/>
              <a:cxnLst/>
              <a:rect l="l" t="t" r="r" b="b"/>
              <a:pathLst>
                <a:path w="132079" h="206375">
                  <a:moveTo>
                    <a:pt x="131864" y="205828"/>
                  </a:moveTo>
                  <a:lnTo>
                    <a:pt x="0" y="205828"/>
                  </a:lnTo>
                  <a:lnTo>
                    <a:pt x="0" y="0"/>
                  </a:lnTo>
                  <a:lnTo>
                    <a:pt x="131864" y="0"/>
                  </a:lnTo>
                  <a:lnTo>
                    <a:pt x="131864" y="205828"/>
                  </a:lnTo>
                  <a:close/>
                </a:path>
              </a:pathLst>
            </a:custGeom>
            <a:solidFill>
              <a:srgbClr val="F7B9BC"/>
            </a:solidFill>
          </p:spPr>
          <p:txBody>
            <a:bodyPr wrap="square" lIns="0" tIns="0" rIns="0" bIns="0" rtlCol="0"/>
            <a:lstStyle/>
            <a:p>
              <a:endParaRPr/>
            </a:p>
          </p:txBody>
        </p:sp>
        <p:sp>
          <p:nvSpPr>
            <p:cNvPr id="12" name="object 12"/>
            <p:cNvSpPr/>
            <p:nvPr/>
          </p:nvSpPr>
          <p:spPr>
            <a:xfrm>
              <a:off x="8243734" y="2275827"/>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13" name="object 13"/>
            <p:cNvSpPr/>
            <p:nvPr/>
          </p:nvSpPr>
          <p:spPr>
            <a:xfrm>
              <a:off x="8242846" y="2837205"/>
              <a:ext cx="132080" cy="186690"/>
            </a:xfrm>
            <a:custGeom>
              <a:avLst/>
              <a:gdLst/>
              <a:ahLst/>
              <a:cxnLst/>
              <a:rect l="l" t="t" r="r" b="b"/>
              <a:pathLst>
                <a:path w="132079" h="186689">
                  <a:moveTo>
                    <a:pt x="131864" y="186283"/>
                  </a:moveTo>
                  <a:lnTo>
                    <a:pt x="0" y="186283"/>
                  </a:lnTo>
                  <a:lnTo>
                    <a:pt x="0" y="0"/>
                  </a:lnTo>
                  <a:lnTo>
                    <a:pt x="131864" y="0"/>
                  </a:lnTo>
                  <a:lnTo>
                    <a:pt x="131864" y="186283"/>
                  </a:lnTo>
                  <a:close/>
                </a:path>
              </a:pathLst>
            </a:custGeom>
            <a:solidFill>
              <a:srgbClr val="FBE3BE"/>
            </a:solidFill>
          </p:spPr>
          <p:txBody>
            <a:bodyPr wrap="square" lIns="0" tIns="0" rIns="0" bIns="0" rtlCol="0"/>
            <a:lstStyle/>
            <a:p>
              <a:endParaRPr/>
            </a:p>
          </p:txBody>
        </p:sp>
        <p:sp>
          <p:nvSpPr>
            <p:cNvPr id="14" name="object 14"/>
            <p:cNvSpPr/>
            <p:nvPr/>
          </p:nvSpPr>
          <p:spPr>
            <a:xfrm>
              <a:off x="8235695" y="3023488"/>
              <a:ext cx="139065" cy="205104"/>
            </a:xfrm>
            <a:custGeom>
              <a:avLst/>
              <a:gdLst/>
              <a:ahLst/>
              <a:cxnLst/>
              <a:rect l="l" t="t" r="r" b="b"/>
              <a:pathLst>
                <a:path w="139065" h="205105">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grpSp>
      <p:sp>
        <p:nvSpPr>
          <p:cNvPr id="15" name="object 15"/>
          <p:cNvSpPr txBox="1">
            <a:spLocks noGrp="1"/>
          </p:cNvSpPr>
          <p:nvPr>
            <p:ph type="title"/>
          </p:nvPr>
        </p:nvSpPr>
        <p:spPr>
          <a:xfrm>
            <a:off x="808538" y="1046381"/>
            <a:ext cx="5685790" cy="381635"/>
          </a:xfrm>
          <a:prstGeom prst="rect">
            <a:avLst/>
          </a:prstGeom>
        </p:spPr>
        <p:txBody>
          <a:bodyPr vert="horz" wrap="square" lIns="0" tIns="17145" rIns="0" bIns="0" rtlCol="0">
            <a:spAutoFit/>
          </a:bodyPr>
          <a:lstStyle/>
          <a:p>
            <a:pPr marL="12700">
              <a:lnSpc>
                <a:spcPct val="100000"/>
              </a:lnSpc>
              <a:spcBef>
                <a:spcPts val="135"/>
              </a:spcBef>
            </a:pPr>
            <a:r>
              <a:rPr sz="2300" spc="-295" dirty="0">
                <a:solidFill>
                  <a:srgbClr val="BEBEBE"/>
                </a:solidFill>
              </a:rPr>
              <a:t>Невозможное</a:t>
            </a:r>
            <a:r>
              <a:rPr sz="2300" spc="-170" dirty="0">
                <a:solidFill>
                  <a:srgbClr val="BEBEBE"/>
                </a:solidFill>
              </a:rPr>
              <a:t> </a:t>
            </a:r>
            <a:r>
              <a:rPr sz="2300" spc="-285" dirty="0">
                <a:solidFill>
                  <a:srgbClr val="BEBEBE"/>
                </a:solidFill>
              </a:rPr>
              <a:t>сегодня</a:t>
            </a:r>
            <a:r>
              <a:rPr sz="2300" spc="-170" dirty="0">
                <a:solidFill>
                  <a:srgbClr val="BEBEBE"/>
                </a:solidFill>
              </a:rPr>
              <a:t> </a:t>
            </a:r>
            <a:r>
              <a:rPr sz="2300" spc="-254" dirty="0">
                <a:solidFill>
                  <a:srgbClr val="BEBEBE"/>
                </a:solidFill>
              </a:rPr>
              <a:t>станет</a:t>
            </a:r>
            <a:r>
              <a:rPr sz="2300" spc="-170" dirty="0">
                <a:solidFill>
                  <a:srgbClr val="BEBEBE"/>
                </a:solidFill>
              </a:rPr>
              <a:t> </a:t>
            </a:r>
            <a:r>
              <a:rPr sz="2300" spc="-290" dirty="0">
                <a:solidFill>
                  <a:srgbClr val="BEBEBE"/>
                </a:solidFill>
              </a:rPr>
              <a:t>возможным</a:t>
            </a:r>
            <a:r>
              <a:rPr sz="2300" spc="-170" dirty="0">
                <a:solidFill>
                  <a:srgbClr val="BEBEBE"/>
                </a:solidFill>
              </a:rPr>
              <a:t> </a:t>
            </a:r>
            <a:r>
              <a:rPr sz="2300" spc="-195" dirty="0">
                <a:solidFill>
                  <a:srgbClr val="BEBEBE"/>
                </a:solidFill>
              </a:rPr>
              <a:t>завтра</a:t>
            </a:r>
            <a:endParaRPr sz="2300"/>
          </a:p>
        </p:txBody>
      </p:sp>
      <p:grpSp>
        <p:nvGrpSpPr>
          <p:cNvPr id="16" name="object 16"/>
          <p:cNvGrpSpPr/>
          <p:nvPr/>
        </p:nvGrpSpPr>
        <p:grpSpPr>
          <a:xfrm>
            <a:off x="4455" y="780554"/>
            <a:ext cx="8239125" cy="5123180"/>
            <a:chOff x="4455" y="780554"/>
            <a:chExt cx="8239125" cy="5123180"/>
          </a:xfrm>
        </p:grpSpPr>
        <p:pic>
          <p:nvPicPr>
            <p:cNvPr id="17" name="object 17"/>
            <p:cNvPicPr/>
            <p:nvPr/>
          </p:nvPicPr>
          <p:blipFill>
            <a:blip r:embed="rId3" cstate="print"/>
            <a:stretch>
              <a:fillRect/>
            </a:stretch>
          </p:blipFill>
          <p:spPr>
            <a:xfrm>
              <a:off x="4455" y="1446197"/>
              <a:ext cx="8238819" cy="4456920"/>
            </a:xfrm>
            <a:prstGeom prst="rect">
              <a:avLst/>
            </a:prstGeom>
          </p:spPr>
        </p:pic>
        <p:pic>
          <p:nvPicPr>
            <p:cNvPr id="18" name="object 18"/>
            <p:cNvPicPr/>
            <p:nvPr/>
          </p:nvPicPr>
          <p:blipFill>
            <a:blip r:embed="rId4" cstate="print"/>
            <a:stretch>
              <a:fillRect/>
            </a:stretch>
          </p:blipFill>
          <p:spPr>
            <a:xfrm>
              <a:off x="236145" y="1530853"/>
              <a:ext cx="7762962" cy="4241269"/>
            </a:xfrm>
            <a:prstGeom prst="rect">
              <a:avLst/>
            </a:prstGeom>
          </p:spPr>
        </p:pic>
        <p:sp>
          <p:nvSpPr>
            <p:cNvPr id="19" name="object 19"/>
            <p:cNvSpPr/>
            <p:nvPr/>
          </p:nvSpPr>
          <p:spPr>
            <a:xfrm>
              <a:off x="605980" y="952499"/>
              <a:ext cx="131445" cy="185420"/>
            </a:xfrm>
            <a:custGeom>
              <a:avLst/>
              <a:gdLst/>
              <a:ahLst/>
              <a:cxnLst/>
              <a:rect l="l" t="t" r="r" b="b"/>
              <a:pathLst>
                <a:path w="131445" h="185419">
                  <a:moveTo>
                    <a:pt x="0" y="185394"/>
                  </a:moveTo>
                  <a:lnTo>
                    <a:pt x="130962" y="185394"/>
                  </a:lnTo>
                  <a:lnTo>
                    <a:pt x="130962" y="0"/>
                  </a:lnTo>
                  <a:lnTo>
                    <a:pt x="0" y="0"/>
                  </a:lnTo>
                  <a:lnTo>
                    <a:pt x="0" y="185394"/>
                  </a:lnTo>
                  <a:close/>
                </a:path>
              </a:pathLst>
            </a:custGeom>
            <a:solidFill>
              <a:srgbClr val="FA9FAF"/>
            </a:solidFill>
          </p:spPr>
          <p:txBody>
            <a:bodyPr wrap="square" lIns="0" tIns="0" rIns="0" bIns="0" rtlCol="0"/>
            <a:lstStyle/>
            <a:p>
              <a:endParaRPr/>
            </a:p>
          </p:txBody>
        </p:sp>
        <p:sp>
          <p:nvSpPr>
            <p:cNvPr id="20" name="object 20"/>
            <p:cNvSpPr/>
            <p:nvPr/>
          </p:nvSpPr>
          <p:spPr>
            <a:xfrm>
              <a:off x="605980" y="1137894"/>
              <a:ext cx="131445" cy="206375"/>
            </a:xfrm>
            <a:custGeom>
              <a:avLst/>
              <a:gdLst/>
              <a:ahLst/>
              <a:cxnLst/>
              <a:rect l="l" t="t" r="r" b="b"/>
              <a:pathLst>
                <a:path w="131445" h="206375">
                  <a:moveTo>
                    <a:pt x="130962" y="205828"/>
                  </a:moveTo>
                  <a:lnTo>
                    <a:pt x="0" y="205828"/>
                  </a:lnTo>
                  <a:lnTo>
                    <a:pt x="0" y="0"/>
                  </a:lnTo>
                  <a:lnTo>
                    <a:pt x="130962" y="0"/>
                  </a:lnTo>
                  <a:lnTo>
                    <a:pt x="130962" y="205828"/>
                  </a:lnTo>
                  <a:close/>
                </a:path>
              </a:pathLst>
            </a:custGeom>
            <a:solidFill>
              <a:srgbClr val="F7B9BC"/>
            </a:solidFill>
          </p:spPr>
          <p:txBody>
            <a:bodyPr wrap="square" lIns="0" tIns="0" rIns="0" bIns="0" rtlCol="0"/>
            <a:lstStyle/>
            <a:p>
              <a:endParaRPr/>
            </a:p>
          </p:txBody>
        </p:sp>
        <p:sp>
          <p:nvSpPr>
            <p:cNvPr id="21" name="object 21"/>
            <p:cNvSpPr/>
            <p:nvPr/>
          </p:nvSpPr>
          <p:spPr>
            <a:xfrm>
              <a:off x="606869" y="780554"/>
              <a:ext cx="131445" cy="172085"/>
            </a:xfrm>
            <a:custGeom>
              <a:avLst/>
              <a:gdLst/>
              <a:ahLst/>
              <a:cxnLst/>
              <a:rect l="l" t="t" r="r" b="b"/>
              <a:pathLst>
                <a:path w="131445" h="172084">
                  <a:moveTo>
                    <a:pt x="130962" y="171945"/>
                  </a:moveTo>
                  <a:lnTo>
                    <a:pt x="0" y="171945"/>
                  </a:lnTo>
                  <a:lnTo>
                    <a:pt x="0" y="0"/>
                  </a:lnTo>
                  <a:lnTo>
                    <a:pt x="130962" y="0"/>
                  </a:lnTo>
                  <a:lnTo>
                    <a:pt x="130962" y="171945"/>
                  </a:lnTo>
                  <a:close/>
                </a:path>
              </a:pathLst>
            </a:custGeom>
            <a:solidFill>
              <a:srgbClr val="A8ABB6"/>
            </a:solidFill>
          </p:spPr>
          <p:txBody>
            <a:bodyPr wrap="square" lIns="0" tIns="0" rIns="0" bIns="0" rtlCol="0"/>
            <a:lstStyle/>
            <a:p>
              <a:endParaRPr/>
            </a:p>
          </p:txBody>
        </p:sp>
        <p:sp>
          <p:nvSpPr>
            <p:cNvPr id="22" name="object 22"/>
            <p:cNvSpPr/>
            <p:nvPr/>
          </p:nvSpPr>
          <p:spPr>
            <a:xfrm>
              <a:off x="605980" y="1341932"/>
              <a:ext cx="131445" cy="187325"/>
            </a:xfrm>
            <a:custGeom>
              <a:avLst/>
              <a:gdLst/>
              <a:ahLst/>
              <a:cxnLst/>
              <a:rect l="l" t="t" r="r" b="b"/>
              <a:pathLst>
                <a:path w="131445" h="187325">
                  <a:moveTo>
                    <a:pt x="130962" y="187121"/>
                  </a:moveTo>
                  <a:lnTo>
                    <a:pt x="0" y="187121"/>
                  </a:lnTo>
                  <a:lnTo>
                    <a:pt x="0" y="0"/>
                  </a:lnTo>
                  <a:lnTo>
                    <a:pt x="130962" y="0"/>
                  </a:lnTo>
                  <a:lnTo>
                    <a:pt x="130962" y="187121"/>
                  </a:lnTo>
                  <a:close/>
                </a:path>
              </a:pathLst>
            </a:custGeom>
            <a:solidFill>
              <a:srgbClr val="FBE3BE"/>
            </a:solidFill>
          </p:spPr>
          <p:txBody>
            <a:bodyPr wrap="square" lIns="0" tIns="0" rIns="0" bIns="0" rtlCol="0"/>
            <a:lstStyle/>
            <a:p>
              <a:endParaRPr/>
            </a:p>
          </p:txBody>
        </p:sp>
        <p:sp>
          <p:nvSpPr>
            <p:cNvPr id="23" name="object 23"/>
            <p:cNvSpPr/>
            <p:nvPr/>
          </p:nvSpPr>
          <p:spPr>
            <a:xfrm>
              <a:off x="598830" y="1529054"/>
              <a:ext cx="138430" cy="204470"/>
            </a:xfrm>
            <a:custGeom>
              <a:avLst/>
              <a:gdLst/>
              <a:ahLst/>
              <a:cxnLst/>
              <a:rect l="l" t="t" r="r" b="b"/>
              <a:pathLst>
                <a:path w="138429" h="204469">
                  <a:moveTo>
                    <a:pt x="138112" y="204088"/>
                  </a:moveTo>
                  <a:lnTo>
                    <a:pt x="0" y="204088"/>
                  </a:lnTo>
                  <a:lnTo>
                    <a:pt x="0" y="0"/>
                  </a:lnTo>
                  <a:lnTo>
                    <a:pt x="138112" y="0"/>
                  </a:lnTo>
                  <a:lnTo>
                    <a:pt x="138112" y="204088"/>
                  </a:lnTo>
                  <a:close/>
                </a:path>
              </a:pathLst>
            </a:custGeom>
            <a:solidFill>
              <a:srgbClr val="F8EBD6"/>
            </a:solidFill>
          </p:spPr>
          <p:txBody>
            <a:bodyPr wrap="square" lIns="0" tIns="0" rIns="0" bIns="0" rtlCol="0"/>
            <a:lstStyle/>
            <a:p>
              <a:endParaRPr/>
            </a:p>
          </p:txBody>
        </p:sp>
      </p:grpSp>
      <p:sp>
        <p:nvSpPr>
          <p:cNvPr id="24" name="object 24"/>
          <p:cNvSpPr txBox="1"/>
          <p:nvPr/>
        </p:nvSpPr>
        <p:spPr>
          <a:xfrm>
            <a:off x="8513133" y="2329960"/>
            <a:ext cx="1654810" cy="3260725"/>
          </a:xfrm>
          <a:prstGeom prst="rect">
            <a:avLst/>
          </a:prstGeom>
        </p:spPr>
        <p:txBody>
          <a:bodyPr vert="horz" wrap="square" lIns="0" tIns="11430" rIns="0" bIns="0" rtlCol="0">
            <a:spAutoFit/>
          </a:bodyPr>
          <a:lstStyle/>
          <a:p>
            <a:pPr marL="12700" marR="5080">
              <a:lnSpc>
                <a:spcPct val="101600"/>
              </a:lnSpc>
              <a:spcBef>
                <a:spcPts val="90"/>
              </a:spcBef>
            </a:pPr>
            <a:r>
              <a:rPr sz="1900" spc="50" dirty="0">
                <a:solidFill>
                  <a:srgbClr val="6C7185"/>
                </a:solidFill>
                <a:latin typeface="Arial Narrow"/>
                <a:cs typeface="Arial Narrow"/>
              </a:rPr>
              <a:t>Значение </a:t>
            </a:r>
            <a:r>
              <a:rPr sz="1900" spc="60" dirty="0">
                <a:solidFill>
                  <a:srgbClr val="6C7185"/>
                </a:solidFill>
                <a:latin typeface="Arial Narrow"/>
                <a:cs typeface="Arial Narrow"/>
              </a:rPr>
              <a:t>научных</a:t>
            </a:r>
            <a:r>
              <a:rPr sz="1900" spc="25" dirty="0">
                <a:solidFill>
                  <a:srgbClr val="6C7185"/>
                </a:solidFill>
                <a:latin typeface="Arial Narrow"/>
                <a:cs typeface="Arial Narrow"/>
              </a:rPr>
              <a:t> </a:t>
            </a:r>
            <a:r>
              <a:rPr sz="1900" spc="-50" dirty="0">
                <a:solidFill>
                  <a:srgbClr val="6C7185"/>
                </a:solidFill>
                <a:latin typeface="Arial Narrow"/>
                <a:cs typeface="Arial Narrow"/>
              </a:rPr>
              <a:t>и </a:t>
            </a:r>
            <a:r>
              <a:rPr sz="1900" spc="55" dirty="0">
                <a:solidFill>
                  <a:srgbClr val="6C7185"/>
                </a:solidFill>
                <a:latin typeface="Arial Narrow"/>
                <a:cs typeface="Arial Narrow"/>
              </a:rPr>
              <a:t>технических </a:t>
            </a:r>
            <a:r>
              <a:rPr sz="1900" spc="45" dirty="0">
                <a:solidFill>
                  <a:srgbClr val="6C7185"/>
                </a:solidFill>
                <a:latin typeface="Arial Narrow"/>
                <a:cs typeface="Arial Narrow"/>
              </a:rPr>
              <a:t>работ </a:t>
            </a:r>
            <a:r>
              <a:rPr sz="1900" spc="55" dirty="0">
                <a:solidFill>
                  <a:srgbClr val="6C7185"/>
                </a:solidFill>
                <a:latin typeface="Arial Narrow"/>
                <a:cs typeface="Arial Narrow"/>
              </a:rPr>
              <a:t>Циолковского </a:t>
            </a:r>
            <a:r>
              <a:rPr sz="1900" spc="60" dirty="0">
                <a:solidFill>
                  <a:srgbClr val="6C7185"/>
                </a:solidFill>
                <a:latin typeface="Arial Narrow"/>
                <a:cs typeface="Arial Narrow"/>
              </a:rPr>
              <a:t>высоко</a:t>
            </a:r>
            <a:r>
              <a:rPr sz="1900" spc="25" dirty="0">
                <a:solidFill>
                  <a:srgbClr val="6C7185"/>
                </a:solidFill>
                <a:latin typeface="Arial Narrow"/>
                <a:cs typeface="Arial Narrow"/>
              </a:rPr>
              <a:t> </a:t>
            </a:r>
            <a:r>
              <a:rPr sz="1900" spc="50" dirty="0">
                <a:solidFill>
                  <a:srgbClr val="6C7185"/>
                </a:solidFill>
                <a:latin typeface="Arial Narrow"/>
                <a:cs typeface="Arial Narrow"/>
              </a:rPr>
              <a:t>оценено </a:t>
            </a:r>
            <a:r>
              <a:rPr sz="1900" dirty="0">
                <a:solidFill>
                  <a:srgbClr val="6C7185"/>
                </a:solidFill>
                <a:latin typeface="Arial Narrow"/>
                <a:cs typeface="Arial Narrow"/>
              </a:rPr>
              <a:t>в</a:t>
            </a:r>
            <a:r>
              <a:rPr sz="1900" spc="10" dirty="0">
                <a:solidFill>
                  <a:srgbClr val="6C7185"/>
                </a:solidFill>
                <a:latin typeface="Arial Narrow"/>
                <a:cs typeface="Arial Narrow"/>
              </a:rPr>
              <a:t> </a:t>
            </a:r>
            <a:r>
              <a:rPr sz="1900" spc="55" dirty="0">
                <a:solidFill>
                  <a:srgbClr val="6C7185"/>
                </a:solidFill>
                <a:latin typeface="Arial Narrow"/>
                <a:cs typeface="Arial Narrow"/>
              </a:rPr>
              <a:t>современной </a:t>
            </a:r>
            <a:r>
              <a:rPr sz="1900" spc="65" dirty="0">
                <a:solidFill>
                  <a:srgbClr val="6C7185"/>
                </a:solidFill>
                <a:latin typeface="Arial Narrow"/>
                <a:cs typeface="Arial Narrow"/>
              </a:rPr>
              <a:t>аэродинамике</a:t>
            </a:r>
            <a:r>
              <a:rPr sz="1900" spc="25" dirty="0">
                <a:solidFill>
                  <a:srgbClr val="6C7185"/>
                </a:solidFill>
                <a:latin typeface="Arial Narrow"/>
                <a:cs typeface="Arial Narrow"/>
              </a:rPr>
              <a:t> </a:t>
            </a:r>
            <a:r>
              <a:rPr sz="1900" spc="-50" dirty="0">
                <a:solidFill>
                  <a:srgbClr val="6C7185"/>
                </a:solidFill>
                <a:latin typeface="Arial Narrow"/>
                <a:cs typeface="Arial Narrow"/>
              </a:rPr>
              <a:t>и </a:t>
            </a:r>
            <a:r>
              <a:rPr sz="1900" spc="55" dirty="0">
                <a:solidFill>
                  <a:srgbClr val="6C7185"/>
                </a:solidFill>
                <a:latin typeface="Arial Narrow"/>
                <a:cs typeface="Arial Narrow"/>
              </a:rPr>
              <a:t>космической </a:t>
            </a:r>
            <a:r>
              <a:rPr sz="1900" spc="60" dirty="0">
                <a:solidFill>
                  <a:srgbClr val="6C7185"/>
                </a:solidFill>
                <a:latin typeface="Arial Narrow"/>
                <a:cs typeface="Arial Narrow"/>
              </a:rPr>
              <a:t>отрасли</a:t>
            </a:r>
            <a:r>
              <a:rPr sz="1900" spc="55" dirty="0">
                <a:solidFill>
                  <a:srgbClr val="6C7185"/>
                </a:solidFill>
                <a:latin typeface="Arial Narrow"/>
                <a:cs typeface="Arial Narrow"/>
              </a:rPr>
              <a:t> </a:t>
            </a:r>
            <a:r>
              <a:rPr sz="1900" dirty="0">
                <a:solidFill>
                  <a:srgbClr val="6C7185"/>
                </a:solidFill>
                <a:latin typeface="Arial Narrow"/>
                <a:cs typeface="Arial Narrow"/>
              </a:rPr>
              <a:t>во</a:t>
            </a:r>
            <a:r>
              <a:rPr sz="1900" spc="60" dirty="0">
                <a:solidFill>
                  <a:srgbClr val="6C7185"/>
                </a:solidFill>
                <a:latin typeface="Arial Narrow"/>
                <a:cs typeface="Arial Narrow"/>
              </a:rPr>
              <a:t> </a:t>
            </a:r>
            <a:r>
              <a:rPr sz="1900" spc="35" dirty="0">
                <a:solidFill>
                  <a:srgbClr val="6C7185"/>
                </a:solidFill>
                <a:latin typeface="Arial Narrow"/>
                <a:cs typeface="Arial Narrow"/>
              </a:rPr>
              <a:t>всем мире</a:t>
            </a:r>
            <a:endParaRPr sz="1900">
              <a:latin typeface="Arial Narrow"/>
              <a:cs typeface="Arial Narrow"/>
            </a:endParaRPr>
          </a:p>
        </p:txBody>
      </p:sp>
      <p:sp>
        <p:nvSpPr>
          <p:cNvPr id="25" name="object 25"/>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22500" y="730250"/>
            <a:ext cx="5740404" cy="553998"/>
          </a:xfrm>
        </p:spPr>
        <p:txBody>
          <a:bodyPr/>
          <a:lstStyle/>
          <a:p>
            <a:r>
              <a:rPr lang="ru-RU" dirty="0" smtClean="0"/>
              <a:t>Тема для размышлений</a:t>
            </a:r>
            <a:endParaRPr lang="ru-RU" dirty="0"/>
          </a:p>
        </p:txBody>
      </p:sp>
      <p:sp>
        <p:nvSpPr>
          <p:cNvPr id="3" name="Текст 2"/>
          <p:cNvSpPr>
            <a:spLocks noGrp="1"/>
          </p:cNvSpPr>
          <p:nvPr>
            <p:ph type="body" idx="1"/>
          </p:nvPr>
        </p:nvSpPr>
        <p:spPr>
          <a:xfrm>
            <a:off x="2146300" y="1416050"/>
            <a:ext cx="7086600" cy="685800"/>
          </a:xfrm>
          <a:ln>
            <a:noFill/>
          </a:ln>
        </p:spPr>
        <p:txBody>
          <a:bodyPr/>
          <a:lstStyle/>
          <a:p>
            <a:r>
              <a:rPr lang="ru-RU" dirty="0" smtClean="0">
                <a:solidFill>
                  <a:srgbClr val="FF0000"/>
                </a:solidFill>
              </a:rPr>
              <a:t>Пример Циолковского </a:t>
            </a:r>
            <a:r>
              <a:rPr lang="ru-RU" dirty="0" smtClean="0">
                <a:solidFill>
                  <a:srgbClr val="FF0000"/>
                </a:solidFill>
              </a:rPr>
              <a:t>это………………. </a:t>
            </a:r>
            <a:r>
              <a:rPr lang="ru-RU" dirty="0" smtClean="0">
                <a:solidFill>
                  <a:srgbClr val="FF0000"/>
                </a:solidFill>
              </a:rPr>
              <a:t>??</a:t>
            </a:r>
          </a:p>
          <a:p>
            <a:endParaRPr lang="ru-RU" dirty="0" smtClean="0"/>
          </a:p>
          <a:p>
            <a:endParaRPr lang="ru-RU" dirty="0" smtClean="0"/>
          </a:p>
          <a:p>
            <a:endParaRPr lang="ru-RU" dirty="0" smtClean="0"/>
          </a:p>
          <a:p>
            <a:endParaRPr lang="ru-RU" dirty="0"/>
          </a:p>
        </p:txBody>
      </p:sp>
      <p:pic>
        <p:nvPicPr>
          <p:cNvPr id="4" name="Рисунок 3" descr="tsiolkovsky-1011-poster.jpg"/>
          <p:cNvPicPr>
            <a:picLocks noChangeAspect="1"/>
          </p:cNvPicPr>
          <p:nvPr/>
        </p:nvPicPr>
        <p:blipFill>
          <a:blip r:embed="rId2"/>
          <a:stretch>
            <a:fillRect/>
          </a:stretch>
        </p:blipFill>
        <p:spPr>
          <a:xfrm>
            <a:off x="317500" y="2330450"/>
            <a:ext cx="10068233" cy="4876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photo_2022-09-16_14-56-56111.jpg"/>
          <p:cNvPicPr>
            <a:picLocks noChangeAspect="1"/>
          </p:cNvPicPr>
          <p:nvPr/>
        </p:nvPicPr>
        <p:blipFill>
          <a:blip r:embed="rId2"/>
          <a:stretch>
            <a:fillRect/>
          </a:stretch>
        </p:blipFill>
        <p:spPr>
          <a:xfrm>
            <a:off x="0" y="1455426"/>
            <a:ext cx="10693400" cy="46456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6100" y="730250"/>
            <a:ext cx="9144000" cy="1107996"/>
          </a:xfrm>
        </p:spPr>
        <p:txBody>
          <a:bodyPr/>
          <a:lstStyle/>
          <a:p>
            <a:pPr algn="ctr"/>
            <a:r>
              <a:rPr lang="ru-RU" sz="2400" dirty="0" smtClean="0">
                <a:solidFill>
                  <a:srgbClr val="FF0000"/>
                </a:solidFill>
              </a:rPr>
              <a:t>Невозможное сегодня станет возможным завтра</a:t>
            </a:r>
            <a:br>
              <a:rPr lang="ru-RU" sz="2400" dirty="0" smtClean="0">
                <a:solidFill>
                  <a:srgbClr val="FF0000"/>
                </a:solidFill>
              </a:rPr>
            </a:br>
            <a:r>
              <a:rPr lang="ru-RU" sz="2400" dirty="0" smtClean="0">
                <a:solidFill>
                  <a:srgbClr val="FF0000"/>
                </a:solidFill>
              </a:rPr>
              <a:t/>
            </a:r>
            <a:br>
              <a:rPr lang="ru-RU" sz="2400" dirty="0" smtClean="0">
                <a:solidFill>
                  <a:srgbClr val="FF0000"/>
                </a:solidFill>
              </a:rPr>
            </a:br>
            <a:r>
              <a:rPr lang="ru-RU" sz="2400" dirty="0" smtClean="0">
                <a:solidFill>
                  <a:srgbClr val="FF0000"/>
                </a:solidFill>
              </a:rPr>
              <a:t>Почетный </a:t>
            </a:r>
            <a:r>
              <a:rPr lang="ru-RU" sz="2400" dirty="0" smtClean="0">
                <a:solidFill>
                  <a:srgbClr val="FF0000"/>
                </a:solidFill>
              </a:rPr>
              <a:t>профессор РГАЗУ В.Ф.Быковский</a:t>
            </a:r>
            <a:endParaRPr lang="ru-RU" sz="2400" dirty="0">
              <a:solidFill>
                <a:srgbClr val="FF0000"/>
              </a:solidFill>
            </a:endParaRPr>
          </a:p>
        </p:txBody>
      </p:sp>
      <p:sp>
        <p:nvSpPr>
          <p:cNvPr id="3" name="Текст 2"/>
          <p:cNvSpPr>
            <a:spLocks noGrp="1"/>
          </p:cNvSpPr>
          <p:nvPr>
            <p:ph type="body" idx="1"/>
          </p:nvPr>
        </p:nvSpPr>
        <p:spPr>
          <a:xfrm>
            <a:off x="546100" y="2559050"/>
            <a:ext cx="9040759" cy="3877985"/>
          </a:xfrm>
        </p:spPr>
        <p:txBody>
          <a:bodyPr/>
          <a:lstStyle/>
          <a:p>
            <a:r>
              <a:rPr lang="ru-RU" sz="1400" dirty="0" smtClean="0">
                <a:solidFill>
                  <a:schemeClr val="tx1"/>
                </a:solidFill>
              </a:rPr>
              <a:t>В истории нашего университета есть очень важный человек, который связан с  космосом. Летчик- космонавт №5 - Валерий Федорович Быковский, герой, почетный профессор РГАЗУ .</a:t>
            </a:r>
          </a:p>
          <a:p>
            <a:r>
              <a:rPr lang="ru-RU" sz="1400" dirty="0" smtClean="0">
                <a:solidFill>
                  <a:schemeClr val="tx1"/>
                </a:solidFill>
              </a:rPr>
              <a:t>Однажды Гагарин, говоря о товарищах по первому отряду, заметил: «Мне кажется, что Валера Быковский будет летать дольше нас всех». Первый космонавт Земли не ошибся.</a:t>
            </a:r>
          </a:p>
          <a:p>
            <a:r>
              <a:rPr lang="ru-RU" sz="1400" dirty="0" smtClean="0">
                <a:solidFill>
                  <a:schemeClr val="tx1"/>
                </a:solidFill>
              </a:rPr>
              <a:t>Валерий Фёдорович Быковский  родился 2 августа 1934 года, в Павловском Посаде Московской области. Лётчик-космонавт СССР № 5, дважды Герой Советского Союза (1963, 1976), совершивший три полёта в космос общей продолжительностью 20 суток 17 часов 47 минут 21 секунды. Был единственным из космонавтов, летавших на КК «Восток» или «Восход», кто совершил 3 космических полёта.</a:t>
            </a:r>
          </a:p>
          <a:p>
            <a:r>
              <a:rPr lang="ru-RU" sz="1400" dirty="0" smtClean="0">
                <a:solidFill>
                  <a:schemeClr val="tx1"/>
                </a:solidFill>
              </a:rPr>
              <a:t>В.Ф. Быковский внес огромный вклад в развитие авиации и космонавтики. В 1973 году защитил кандидатскую диссертацию в области автономной космической навигации и получил степень кандидата технических наук. В 1989 году ему была присуждена Государственная премия  СССР в области математики и механики.08 февраля 2013 года решением Ученого Совета университета Валерию Федоровичу Быковскому было присвоено ученое звание "Почетный профессор РГАЗУ".  Валерий Федорович внес огромный вклад в развитие  сельского хозяйства. Во время космического полета выращивал горох, делал снимки земли, наблюдал за изменение климата. За особые достижения в развитие народного хозяйства в 1963 г. Академия наук СССР наградила В.Ф. Быковского золотой медалью Циолковского! Хочется отметить, что сейчас в нашем университете работает близкая родственница космонавта- доктор экономических наук, профессор, заведующая кафедрой экономики и финансов- Наталья Валерьевна Быковская. </a:t>
            </a:r>
          </a:p>
          <a:p>
            <a:r>
              <a:rPr lang="ru-RU" sz="1400" dirty="0" smtClean="0">
                <a:solidFill>
                  <a:schemeClr val="tx1"/>
                </a:solidFill>
              </a:rPr>
              <a:t>Университет по праву гордится выдающимся человеком и профессионалом своего дела Валерием Федоровичем </a:t>
            </a:r>
            <a:endParaRPr lang="ru-RU" sz="14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98500" y="501650"/>
            <a:ext cx="9040759" cy="377026"/>
          </a:xfrm>
        </p:spPr>
        <p:txBody>
          <a:bodyPr/>
          <a:lstStyle/>
          <a:p>
            <a:r>
              <a:rPr lang="ru-RU" dirty="0" smtClean="0"/>
              <a:t> </a:t>
            </a:r>
            <a:r>
              <a:rPr lang="ru-RU" dirty="0" smtClean="0"/>
              <a:t>Музей Университета, </a:t>
            </a:r>
            <a:r>
              <a:rPr lang="ru-RU" dirty="0" smtClean="0"/>
              <a:t>экспозиция, посвященная </a:t>
            </a:r>
            <a:r>
              <a:rPr lang="ru-RU" dirty="0" smtClean="0"/>
              <a:t>В.Ф.Быковскому</a:t>
            </a:r>
            <a:endParaRPr lang="ru-RU" dirty="0"/>
          </a:p>
        </p:txBody>
      </p:sp>
      <p:pic>
        <p:nvPicPr>
          <p:cNvPr id="4" name="Рисунок 3" descr="WhatsApp Image 2022-04-12 at 13.07.27.jpeg"/>
          <p:cNvPicPr>
            <a:picLocks noChangeAspect="1"/>
          </p:cNvPicPr>
          <p:nvPr/>
        </p:nvPicPr>
        <p:blipFill>
          <a:blip r:embed="rId2"/>
          <a:stretch>
            <a:fillRect/>
          </a:stretch>
        </p:blipFill>
        <p:spPr>
          <a:xfrm>
            <a:off x="4432300" y="1720850"/>
            <a:ext cx="5334000" cy="4000500"/>
          </a:xfrm>
          <a:prstGeom prst="rect">
            <a:avLst/>
          </a:prstGeom>
        </p:spPr>
      </p:pic>
      <p:pic>
        <p:nvPicPr>
          <p:cNvPr id="5" name="Рисунок 4" descr="WhatsApp Image 2022-04-12 at 13.07.29 1111.jpg"/>
          <p:cNvPicPr>
            <a:picLocks noChangeAspect="1"/>
          </p:cNvPicPr>
          <p:nvPr/>
        </p:nvPicPr>
        <p:blipFill>
          <a:blip r:embed="rId3" cstate="print"/>
          <a:stretch>
            <a:fillRect/>
          </a:stretch>
        </p:blipFill>
        <p:spPr>
          <a:xfrm>
            <a:off x="774699" y="1797050"/>
            <a:ext cx="3326963" cy="3962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0737"/>
            <a:ext cx="10693400" cy="6015355"/>
          </a:xfrm>
          <a:custGeom>
            <a:avLst/>
            <a:gdLst/>
            <a:ahLst/>
            <a:cxnLst/>
            <a:rect l="l" t="t" r="r" b="b"/>
            <a:pathLst>
              <a:path w="10693400" h="6015355">
                <a:moveTo>
                  <a:pt x="10693400" y="6015037"/>
                </a:moveTo>
                <a:lnTo>
                  <a:pt x="0" y="6015037"/>
                </a:lnTo>
                <a:lnTo>
                  <a:pt x="0" y="0"/>
                </a:lnTo>
                <a:lnTo>
                  <a:pt x="10693400" y="0"/>
                </a:lnTo>
                <a:lnTo>
                  <a:pt x="10693400" y="6015037"/>
                </a:lnTo>
                <a:close/>
              </a:path>
            </a:pathLst>
          </a:custGeom>
          <a:solidFill>
            <a:srgbClr val="EFEFEF"/>
          </a:solidFill>
        </p:spPr>
        <p:txBody>
          <a:bodyPr wrap="square" lIns="0" tIns="0" rIns="0" bIns="0" rtlCol="0"/>
          <a:lstStyle/>
          <a:p>
            <a:endParaRPr/>
          </a:p>
        </p:txBody>
      </p:sp>
      <p:pic>
        <p:nvPicPr>
          <p:cNvPr id="3" name="object 3"/>
          <p:cNvPicPr/>
          <p:nvPr/>
        </p:nvPicPr>
        <p:blipFill>
          <a:blip r:embed="rId2" cstate="print"/>
          <a:stretch>
            <a:fillRect/>
          </a:stretch>
        </p:blipFill>
        <p:spPr>
          <a:xfrm>
            <a:off x="186243" y="1015788"/>
            <a:ext cx="7904650" cy="4685045"/>
          </a:xfrm>
          <a:prstGeom prst="rect">
            <a:avLst/>
          </a:prstGeom>
        </p:spPr>
      </p:pic>
      <p:pic>
        <p:nvPicPr>
          <p:cNvPr id="4" name="object 4"/>
          <p:cNvPicPr/>
          <p:nvPr/>
        </p:nvPicPr>
        <p:blipFill>
          <a:blip r:embed="rId3" cstate="print"/>
          <a:stretch>
            <a:fillRect/>
          </a:stretch>
        </p:blipFill>
        <p:spPr>
          <a:xfrm>
            <a:off x="8485213" y="910636"/>
            <a:ext cx="2208187" cy="1013199"/>
          </a:xfrm>
          <a:prstGeom prst="rect">
            <a:avLst/>
          </a:prstGeom>
        </p:spPr>
      </p:pic>
      <p:grpSp>
        <p:nvGrpSpPr>
          <p:cNvPr id="5" name="object 5"/>
          <p:cNvGrpSpPr/>
          <p:nvPr/>
        </p:nvGrpSpPr>
        <p:grpSpPr>
          <a:xfrm>
            <a:off x="222796" y="6092481"/>
            <a:ext cx="120014" cy="678180"/>
            <a:chOff x="222796" y="6092481"/>
            <a:chExt cx="120014" cy="678180"/>
          </a:xfrm>
        </p:grpSpPr>
        <p:sp>
          <p:nvSpPr>
            <p:cNvPr id="6" name="object 6"/>
            <p:cNvSpPr/>
            <p:nvPr/>
          </p:nvSpPr>
          <p:spPr>
            <a:xfrm>
              <a:off x="228993" y="6214567"/>
              <a:ext cx="113664" cy="132080"/>
            </a:xfrm>
            <a:custGeom>
              <a:avLst/>
              <a:gdLst/>
              <a:ahLst/>
              <a:cxnLst/>
              <a:rect l="l" t="t" r="r" b="b"/>
              <a:pathLst>
                <a:path w="113664" h="132079">
                  <a:moveTo>
                    <a:pt x="0" y="131864"/>
                  </a:moveTo>
                  <a:lnTo>
                    <a:pt x="113207" y="131864"/>
                  </a:lnTo>
                  <a:lnTo>
                    <a:pt x="113207" y="0"/>
                  </a:lnTo>
                  <a:lnTo>
                    <a:pt x="0" y="0"/>
                  </a:lnTo>
                  <a:lnTo>
                    <a:pt x="0" y="131864"/>
                  </a:lnTo>
                  <a:close/>
                </a:path>
              </a:pathLst>
            </a:custGeom>
            <a:solidFill>
              <a:srgbClr val="FA9FAF"/>
            </a:solidFill>
          </p:spPr>
          <p:txBody>
            <a:bodyPr wrap="square" lIns="0" tIns="0" rIns="0" bIns="0" rtlCol="0"/>
            <a:lstStyle/>
            <a:p>
              <a:endParaRPr/>
            </a:p>
          </p:txBody>
        </p:sp>
        <p:sp>
          <p:nvSpPr>
            <p:cNvPr id="7" name="object 7"/>
            <p:cNvSpPr/>
            <p:nvPr/>
          </p:nvSpPr>
          <p:spPr>
            <a:xfrm>
              <a:off x="228993" y="6346431"/>
              <a:ext cx="113664" cy="147320"/>
            </a:xfrm>
            <a:custGeom>
              <a:avLst/>
              <a:gdLst/>
              <a:ahLst/>
              <a:cxnLst/>
              <a:rect l="l" t="t" r="r" b="b"/>
              <a:pathLst>
                <a:path w="113664" h="147320">
                  <a:moveTo>
                    <a:pt x="113207" y="147040"/>
                  </a:moveTo>
                  <a:lnTo>
                    <a:pt x="0" y="147040"/>
                  </a:lnTo>
                  <a:lnTo>
                    <a:pt x="0" y="0"/>
                  </a:lnTo>
                  <a:lnTo>
                    <a:pt x="113207" y="0"/>
                  </a:lnTo>
                  <a:lnTo>
                    <a:pt x="113207" y="147040"/>
                  </a:lnTo>
                  <a:close/>
                </a:path>
              </a:pathLst>
            </a:custGeom>
            <a:solidFill>
              <a:srgbClr val="F7B9BC"/>
            </a:solidFill>
          </p:spPr>
          <p:txBody>
            <a:bodyPr wrap="square" lIns="0" tIns="0" rIns="0" bIns="0" rtlCol="0"/>
            <a:lstStyle/>
            <a:p>
              <a:endParaRPr/>
            </a:p>
          </p:txBody>
        </p:sp>
        <p:sp>
          <p:nvSpPr>
            <p:cNvPr id="8" name="object 8"/>
            <p:cNvSpPr/>
            <p:nvPr/>
          </p:nvSpPr>
          <p:spPr>
            <a:xfrm>
              <a:off x="229895" y="6092481"/>
              <a:ext cx="112395" cy="122555"/>
            </a:xfrm>
            <a:custGeom>
              <a:avLst/>
              <a:gdLst/>
              <a:ahLst/>
              <a:cxnLst/>
              <a:rect l="l" t="t" r="r" b="b"/>
              <a:pathLst>
                <a:path w="112395" h="122554">
                  <a:moveTo>
                    <a:pt x="112318" y="122085"/>
                  </a:moveTo>
                  <a:lnTo>
                    <a:pt x="0" y="122085"/>
                  </a:lnTo>
                  <a:lnTo>
                    <a:pt x="0" y="0"/>
                  </a:lnTo>
                  <a:lnTo>
                    <a:pt x="112318" y="0"/>
                  </a:lnTo>
                  <a:lnTo>
                    <a:pt x="112318" y="122085"/>
                  </a:lnTo>
                  <a:close/>
                </a:path>
              </a:pathLst>
            </a:custGeom>
            <a:solidFill>
              <a:srgbClr val="A8ABB6"/>
            </a:solidFill>
          </p:spPr>
          <p:txBody>
            <a:bodyPr wrap="square" lIns="0" tIns="0" rIns="0" bIns="0" rtlCol="0"/>
            <a:lstStyle/>
            <a:p>
              <a:endParaRPr/>
            </a:p>
          </p:txBody>
        </p:sp>
        <p:sp>
          <p:nvSpPr>
            <p:cNvPr id="9" name="object 9"/>
            <p:cNvSpPr/>
            <p:nvPr/>
          </p:nvSpPr>
          <p:spPr>
            <a:xfrm>
              <a:off x="228993" y="6492582"/>
              <a:ext cx="113664" cy="133350"/>
            </a:xfrm>
            <a:custGeom>
              <a:avLst/>
              <a:gdLst/>
              <a:ahLst/>
              <a:cxnLst/>
              <a:rect l="l" t="t" r="r" b="b"/>
              <a:pathLst>
                <a:path w="113664" h="133350">
                  <a:moveTo>
                    <a:pt x="113207" y="132803"/>
                  </a:moveTo>
                  <a:lnTo>
                    <a:pt x="0" y="132803"/>
                  </a:lnTo>
                  <a:lnTo>
                    <a:pt x="0" y="0"/>
                  </a:lnTo>
                  <a:lnTo>
                    <a:pt x="113207" y="0"/>
                  </a:lnTo>
                  <a:lnTo>
                    <a:pt x="113207" y="132803"/>
                  </a:lnTo>
                  <a:close/>
                </a:path>
              </a:pathLst>
            </a:custGeom>
            <a:solidFill>
              <a:srgbClr val="FBE3BE"/>
            </a:solidFill>
          </p:spPr>
          <p:txBody>
            <a:bodyPr wrap="square" lIns="0" tIns="0" rIns="0" bIns="0" rtlCol="0"/>
            <a:lstStyle/>
            <a:p>
              <a:endParaRPr/>
            </a:p>
          </p:txBody>
        </p:sp>
        <p:sp>
          <p:nvSpPr>
            <p:cNvPr id="10" name="object 10"/>
            <p:cNvSpPr/>
            <p:nvPr/>
          </p:nvSpPr>
          <p:spPr>
            <a:xfrm>
              <a:off x="222796" y="6625386"/>
              <a:ext cx="120014" cy="145415"/>
            </a:xfrm>
            <a:custGeom>
              <a:avLst/>
              <a:gdLst/>
              <a:ahLst/>
              <a:cxnLst/>
              <a:rect l="l" t="t" r="r" b="b"/>
              <a:pathLst>
                <a:path w="120014" h="145415">
                  <a:moveTo>
                    <a:pt x="119405" y="145262"/>
                  </a:moveTo>
                  <a:lnTo>
                    <a:pt x="0" y="145262"/>
                  </a:lnTo>
                  <a:lnTo>
                    <a:pt x="0" y="0"/>
                  </a:lnTo>
                  <a:lnTo>
                    <a:pt x="119405" y="0"/>
                  </a:lnTo>
                  <a:lnTo>
                    <a:pt x="119405" y="145262"/>
                  </a:lnTo>
                  <a:close/>
                </a:path>
              </a:pathLst>
            </a:custGeom>
            <a:solidFill>
              <a:srgbClr val="F8EBD6"/>
            </a:solidFill>
          </p:spPr>
          <p:txBody>
            <a:bodyPr wrap="square" lIns="0" tIns="0" rIns="0" bIns="0" rtlCol="0"/>
            <a:lstStyle/>
            <a:p>
              <a:endParaRPr/>
            </a:p>
          </p:txBody>
        </p:sp>
      </p:grpSp>
      <p:sp>
        <p:nvSpPr>
          <p:cNvPr id="11" name="object 11"/>
          <p:cNvSpPr txBox="1"/>
          <p:nvPr/>
        </p:nvSpPr>
        <p:spPr>
          <a:xfrm>
            <a:off x="8284338" y="2660535"/>
            <a:ext cx="1879600" cy="2833370"/>
          </a:xfrm>
          <a:prstGeom prst="rect">
            <a:avLst/>
          </a:prstGeom>
        </p:spPr>
        <p:txBody>
          <a:bodyPr vert="horz" wrap="square" lIns="0" tIns="12700" rIns="0" bIns="0" rtlCol="0">
            <a:spAutoFit/>
          </a:bodyPr>
          <a:lstStyle/>
          <a:p>
            <a:pPr marL="12700" marR="5080">
              <a:lnSpc>
                <a:spcPct val="100000"/>
              </a:lnSpc>
              <a:spcBef>
                <a:spcPts val="100"/>
              </a:spcBef>
            </a:pPr>
            <a:r>
              <a:rPr sz="2050" spc="45" dirty="0">
                <a:solidFill>
                  <a:schemeClr val="tx1"/>
                </a:solidFill>
                <a:latin typeface="Arial Narrow"/>
                <a:cs typeface="Arial Narrow"/>
              </a:rPr>
              <a:t>Освоению космоса</a:t>
            </a:r>
            <a:r>
              <a:rPr sz="2050" spc="10" dirty="0">
                <a:solidFill>
                  <a:schemeClr val="tx1"/>
                </a:solidFill>
                <a:latin typeface="Arial Narrow"/>
                <a:cs typeface="Arial Narrow"/>
              </a:rPr>
              <a:t> </a:t>
            </a:r>
            <a:r>
              <a:rPr sz="2050" spc="-25" dirty="0">
                <a:solidFill>
                  <a:schemeClr val="tx1"/>
                </a:solidFill>
                <a:latin typeface="Arial Narrow"/>
                <a:cs typeface="Arial Narrow"/>
              </a:rPr>
              <a:t>во </a:t>
            </a:r>
            <a:r>
              <a:rPr sz="2050" spc="-10" dirty="0">
                <a:solidFill>
                  <a:schemeClr val="tx1"/>
                </a:solidFill>
                <a:latin typeface="Arial Narrow"/>
                <a:cs typeface="Arial Narrow"/>
              </a:rPr>
              <a:t>многом </a:t>
            </a:r>
            <a:r>
              <a:rPr sz="2050" spc="40" dirty="0">
                <a:solidFill>
                  <a:schemeClr val="tx1"/>
                </a:solidFill>
                <a:latin typeface="Arial Narrow"/>
                <a:cs typeface="Arial Narrow"/>
              </a:rPr>
              <a:t>способствовали </a:t>
            </a:r>
            <a:r>
              <a:rPr sz="2050" spc="55" dirty="0">
                <a:solidFill>
                  <a:schemeClr val="tx1"/>
                </a:solidFill>
                <a:latin typeface="Arial Narrow"/>
                <a:cs typeface="Arial Narrow"/>
              </a:rPr>
              <a:t>открытия</a:t>
            </a:r>
            <a:r>
              <a:rPr sz="2050" spc="15" dirty="0">
                <a:solidFill>
                  <a:schemeClr val="tx1"/>
                </a:solidFill>
                <a:latin typeface="Arial Narrow"/>
                <a:cs typeface="Arial Narrow"/>
              </a:rPr>
              <a:t> </a:t>
            </a:r>
            <a:r>
              <a:rPr sz="2050" spc="-50" dirty="0">
                <a:solidFill>
                  <a:schemeClr val="tx1"/>
                </a:solidFill>
                <a:latin typeface="Arial Narrow"/>
                <a:cs typeface="Arial Narrow"/>
              </a:rPr>
              <a:t>и </a:t>
            </a:r>
            <a:r>
              <a:rPr sz="2050" spc="35" dirty="0">
                <a:solidFill>
                  <a:schemeClr val="tx1"/>
                </a:solidFill>
                <a:latin typeface="Arial Narrow"/>
                <a:cs typeface="Arial Narrow"/>
              </a:rPr>
              <a:t>изобретения </a:t>
            </a:r>
            <a:r>
              <a:rPr sz="2050" spc="-10" dirty="0">
                <a:solidFill>
                  <a:schemeClr val="tx1"/>
                </a:solidFill>
                <a:latin typeface="Arial Narrow"/>
                <a:cs typeface="Arial Narrow"/>
              </a:rPr>
              <a:t>российских</a:t>
            </a:r>
            <a:r>
              <a:rPr sz="2050" dirty="0">
                <a:solidFill>
                  <a:schemeClr val="tx1"/>
                </a:solidFill>
                <a:latin typeface="Arial Narrow"/>
                <a:cs typeface="Arial Narrow"/>
              </a:rPr>
              <a:t> ученых</a:t>
            </a:r>
            <a:r>
              <a:rPr sz="2050" spc="120" dirty="0">
                <a:solidFill>
                  <a:schemeClr val="tx1"/>
                </a:solidFill>
                <a:latin typeface="Arial Narrow"/>
                <a:cs typeface="Arial Narrow"/>
              </a:rPr>
              <a:t> </a:t>
            </a:r>
            <a:r>
              <a:rPr sz="2050" dirty="0">
                <a:solidFill>
                  <a:schemeClr val="tx1"/>
                </a:solidFill>
                <a:latin typeface="Arial Narrow"/>
                <a:cs typeface="Arial Narrow"/>
              </a:rPr>
              <a:t>в</a:t>
            </a:r>
            <a:r>
              <a:rPr sz="2050" spc="120" dirty="0">
                <a:solidFill>
                  <a:schemeClr val="tx1"/>
                </a:solidFill>
                <a:latin typeface="Arial Narrow"/>
                <a:cs typeface="Arial Narrow"/>
              </a:rPr>
              <a:t> </a:t>
            </a:r>
            <a:r>
              <a:rPr sz="2050" spc="35" dirty="0">
                <a:solidFill>
                  <a:schemeClr val="tx1"/>
                </a:solidFill>
                <a:latin typeface="Arial Narrow"/>
                <a:cs typeface="Arial Narrow"/>
              </a:rPr>
              <a:t>области </a:t>
            </a:r>
            <a:r>
              <a:rPr sz="2050" spc="50" dirty="0">
                <a:solidFill>
                  <a:schemeClr val="tx1"/>
                </a:solidFill>
                <a:latin typeface="Arial Narrow"/>
                <a:cs typeface="Arial Narrow"/>
              </a:rPr>
              <a:t>воздухоплавания</a:t>
            </a:r>
            <a:endParaRPr sz="2050">
              <a:solidFill>
                <a:schemeClr val="tx1"/>
              </a:solidFill>
              <a:latin typeface="Arial Narrow"/>
              <a:cs typeface="Arial Narrow"/>
            </a:endParaRPr>
          </a:p>
        </p:txBody>
      </p:sp>
      <p:grpSp>
        <p:nvGrpSpPr>
          <p:cNvPr id="12" name="object 12"/>
          <p:cNvGrpSpPr/>
          <p:nvPr/>
        </p:nvGrpSpPr>
        <p:grpSpPr>
          <a:xfrm>
            <a:off x="8054822" y="2530678"/>
            <a:ext cx="120014" cy="679450"/>
            <a:chOff x="8054822" y="2530678"/>
            <a:chExt cx="120014" cy="679450"/>
          </a:xfrm>
        </p:grpSpPr>
        <p:sp>
          <p:nvSpPr>
            <p:cNvPr id="13" name="object 13"/>
            <p:cNvSpPr/>
            <p:nvPr/>
          </p:nvSpPr>
          <p:spPr>
            <a:xfrm>
              <a:off x="8061032" y="2652763"/>
              <a:ext cx="112395" cy="132080"/>
            </a:xfrm>
            <a:custGeom>
              <a:avLst/>
              <a:gdLst/>
              <a:ahLst/>
              <a:cxnLst/>
              <a:rect l="l" t="t" r="r" b="b"/>
              <a:pathLst>
                <a:path w="112395" h="132080">
                  <a:moveTo>
                    <a:pt x="0" y="131914"/>
                  </a:moveTo>
                  <a:lnTo>
                    <a:pt x="112318" y="131914"/>
                  </a:lnTo>
                  <a:lnTo>
                    <a:pt x="112318" y="0"/>
                  </a:lnTo>
                  <a:lnTo>
                    <a:pt x="0" y="0"/>
                  </a:lnTo>
                  <a:lnTo>
                    <a:pt x="0" y="131914"/>
                  </a:lnTo>
                  <a:close/>
                </a:path>
              </a:pathLst>
            </a:custGeom>
            <a:solidFill>
              <a:srgbClr val="FA9FAF"/>
            </a:solidFill>
          </p:spPr>
          <p:txBody>
            <a:bodyPr wrap="square" lIns="0" tIns="0" rIns="0" bIns="0" rtlCol="0"/>
            <a:lstStyle/>
            <a:p>
              <a:endParaRPr/>
            </a:p>
          </p:txBody>
        </p:sp>
        <p:sp>
          <p:nvSpPr>
            <p:cNvPr id="14" name="object 14"/>
            <p:cNvSpPr/>
            <p:nvPr/>
          </p:nvSpPr>
          <p:spPr>
            <a:xfrm>
              <a:off x="8061032" y="2784678"/>
              <a:ext cx="112395" cy="147320"/>
            </a:xfrm>
            <a:custGeom>
              <a:avLst/>
              <a:gdLst/>
              <a:ahLst/>
              <a:cxnLst/>
              <a:rect l="l" t="t" r="r" b="b"/>
              <a:pathLst>
                <a:path w="112395" h="147319">
                  <a:moveTo>
                    <a:pt x="112318" y="146989"/>
                  </a:moveTo>
                  <a:lnTo>
                    <a:pt x="0" y="146989"/>
                  </a:lnTo>
                  <a:lnTo>
                    <a:pt x="0" y="0"/>
                  </a:lnTo>
                  <a:lnTo>
                    <a:pt x="112318" y="0"/>
                  </a:lnTo>
                  <a:lnTo>
                    <a:pt x="112318" y="146989"/>
                  </a:lnTo>
                  <a:close/>
                </a:path>
              </a:pathLst>
            </a:custGeom>
            <a:solidFill>
              <a:srgbClr val="F7B9BC"/>
            </a:solidFill>
          </p:spPr>
          <p:txBody>
            <a:bodyPr wrap="square" lIns="0" tIns="0" rIns="0" bIns="0" rtlCol="0"/>
            <a:lstStyle/>
            <a:p>
              <a:endParaRPr/>
            </a:p>
          </p:txBody>
        </p:sp>
        <p:sp>
          <p:nvSpPr>
            <p:cNvPr id="15" name="object 15"/>
            <p:cNvSpPr/>
            <p:nvPr/>
          </p:nvSpPr>
          <p:spPr>
            <a:xfrm>
              <a:off x="8061921" y="2530678"/>
              <a:ext cx="112395" cy="122555"/>
            </a:xfrm>
            <a:custGeom>
              <a:avLst/>
              <a:gdLst/>
              <a:ahLst/>
              <a:cxnLst/>
              <a:rect l="l" t="t" r="r" b="b"/>
              <a:pathLst>
                <a:path w="112395" h="122555">
                  <a:moveTo>
                    <a:pt x="112318" y="122085"/>
                  </a:moveTo>
                  <a:lnTo>
                    <a:pt x="0" y="122085"/>
                  </a:lnTo>
                  <a:lnTo>
                    <a:pt x="0" y="0"/>
                  </a:lnTo>
                  <a:lnTo>
                    <a:pt x="112318" y="0"/>
                  </a:lnTo>
                  <a:lnTo>
                    <a:pt x="112318" y="122085"/>
                  </a:lnTo>
                  <a:close/>
                </a:path>
              </a:pathLst>
            </a:custGeom>
            <a:solidFill>
              <a:srgbClr val="A8ABB6"/>
            </a:solidFill>
          </p:spPr>
          <p:txBody>
            <a:bodyPr wrap="square" lIns="0" tIns="0" rIns="0" bIns="0" rtlCol="0"/>
            <a:lstStyle/>
            <a:p>
              <a:endParaRPr/>
            </a:p>
          </p:txBody>
        </p:sp>
        <p:sp>
          <p:nvSpPr>
            <p:cNvPr id="16" name="object 16"/>
            <p:cNvSpPr/>
            <p:nvPr/>
          </p:nvSpPr>
          <p:spPr>
            <a:xfrm>
              <a:off x="8061032" y="2930817"/>
              <a:ext cx="112395" cy="133350"/>
            </a:xfrm>
            <a:custGeom>
              <a:avLst/>
              <a:gdLst/>
              <a:ahLst/>
              <a:cxnLst/>
              <a:rect l="l" t="t" r="r" b="b"/>
              <a:pathLst>
                <a:path w="112395" h="133350">
                  <a:moveTo>
                    <a:pt x="112318" y="132753"/>
                  </a:moveTo>
                  <a:lnTo>
                    <a:pt x="0" y="132753"/>
                  </a:lnTo>
                  <a:lnTo>
                    <a:pt x="0" y="0"/>
                  </a:lnTo>
                  <a:lnTo>
                    <a:pt x="112318" y="0"/>
                  </a:lnTo>
                  <a:lnTo>
                    <a:pt x="112318" y="132753"/>
                  </a:lnTo>
                  <a:close/>
                </a:path>
              </a:pathLst>
            </a:custGeom>
            <a:solidFill>
              <a:srgbClr val="FBE3BE"/>
            </a:solidFill>
          </p:spPr>
          <p:txBody>
            <a:bodyPr wrap="square" lIns="0" tIns="0" rIns="0" bIns="0" rtlCol="0"/>
            <a:lstStyle/>
            <a:p>
              <a:endParaRPr/>
            </a:p>
          </p:txBody>
        </p:sp>
        <p:sp>
          <p:nvSpPr>
            <p:cNvPr id="17" name="object 17"/>
            <p:cNvSpPr/>
            <p:nvPr/>
          </p:nvSpPr>
          <p:spPr>
            <a:xfrm>
              <a:off x="8054822" y="3063582"/>
              <a:ext cx="118745" cy="146685"/>
            </a:xfrm>
            <a:custGeom>
              <a:avLst/>
              <a:gdLst/>
              <a:ahLst/>
              <a:cxnLst/>
              <a:rect l="l" t="t" r="r" b="b"/>
              <a:pathLst>
                <a:path w="118745" h="146685">
                  <a:moveTo>
                    <a:pt x="118516" y="146151"/>
                  </a:moveTo>
                  <a:lnTo>
                    <a:pt x="0" y="146151"/>
                  </a:lnTo>
                  <a:lnTo>
                    <a:pt x="0" y="0"/>
                  </a:lnTo>
                  <a:lnTo>
                    <a:pt x="118516" y="0"/>
                  </a:lnTo>
                  <a:lnTo>
                    <a:pt x="118516" y="146151"/>
                  </a:lnTo>
                  <a:close/>
                </a:path>
              </a:pathLst>
            </a:custGeom>
            <a:solidFill>
              <a:srgbClr val="F8EBD6"/>
            </a:solidFill>
          </p:spPr>
          <p:txBody>
            <a:bodyPr wrap="square" lIns="0" tIns="0" rIns="0" bIns="0" rtlCol="0"/>
            <a:lstStyle/>
            <a:p>
              <a:endParaRPr/>
            </a:p>
          </p:txBody>
        </p:sp>
      </p:grpSp>
      <p:pic>
        <p:nvPicPr>
          <p:cNvPr id="18" name="object 18"/>
          <p:cNvPicPr/>
          <p:nvPr/>
        </p:nvPicPr>
        <p:blipFill>
          <a:blip r:embed="rId4" cstate="print"/>
          <a:stretch>
            <a:fillRect/>
          </a:stretch>
        </p:blipFill>
        <p:spPr>
          <a:xfrm>
            <a:off x="327039" y="1505011"/>
            <a:ext cx="7459983" cy="3729768"/>
          </a:xfrm>
          <a:prstGeom prst="rect">
            <a:avLst/>
          </a:prstGeom>
        </p:spPr>
      </p:pic>
      <p:sp>
        <p:nvSpPr>
          <p:cNvPr id="19" name="object 19"/>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0737"/>
            <a:ext cx="10693400" cy="6008370"/>
          </a:xfrm>
          <a:custGeom>
            <a:avLst/>
            <a:gdLst/>
            <a:ahLst/>
            <a:cxnLst/>
            <a:rect l="l" t="t" r="r" b="b"/>
            <a:pathLst>
              <a:path w="10693400" h="6008370">
                <a:moveTo>
                  <a:pt x="0" y="6007887"/>
                </a:moveTo>
                <a:lnTo>
                  <a:pt x="0" y="0"/>
                </a:lnTo>
                <a:lnTo>
                  <a:pt x="10693400" y="0"/>
                </a:lnTo>
                <a:lnTo>
                  <a:pt x="10693400" y="6007887"/>
                </a:lnTo>
                <a:lnTo>
                  <a:pt x="0" y="6007887"/>
                </a:lnTo>
                <a:close/>
              </a:path>
            </a:pathLst>
          </a:custGeom>
          <a:solidFill>
            <a:srgbClr val="EFEFEF"/>
          </a:solidFill>
        </p:spPr>
        <p:txBody>
          <a:bodyPr wrap="square" lIns="0" tIns="0" rIns="0" bIns="0" rtlCol="0"/>
          <a:lstStyle/>
          <a:p>
            <a:endParaRPr/>
          </a:p>
        </p:txBody>
      </p:sp>
      <p:grpSp>
        <p:nvGrpSpPr>
          <p:cNvPr id="3" name="object 3"/>
          <p:cNvGrpSpPr/>
          <p:nvPr/>
        </p:nvGrpSpPr>
        <p:grpSpPr>
          <a:xfrm>
            <a:off x="-2857" y="767880"/>
            <a:ext cx="10699115" cy="6014085"/>
            <a:chOff x="-2857" y="767880"/>
            <a:chExt cx="10699115" cy="6014085"/>
          </a:xfrm>
        </p:grpSpPr>
        <p:sp>
          <p:nvSpPr>
            <p:cNvPr id="4" name="object 4"/>
            <p:cNvSpPr/>
            <p:nvPr/>
          </p:nvSpPr>
          <p:spPr>
            <a:xfrm>
              <a:off x="0" y="770737"/>
              <a:ext cx="10693400" cy="6008370"/>
            </a:xfrm>
            <a:custGeom>
              <a:avLst/>
              <a:gdLst/>
              <a:ahLst/>
              <a:cxnLst/>
              <a:rect l="l" t="t" r="r" b="b"/>
              <a:pathLst>
                <a:path w="10693400" h="6008370">
                  <a:moveTo>
                    <a:pt x="0" y="6007887"/>
                  </a:moveTo>
                  <a:lnTo>
                    <a:pt x="0" y="0"/>
                  </a:lnTo>
                  <a:lnTo>
                    <a:pt x="10693400" y="0"/>
                  </a:lnTo>
                  <a:lnTo>
                    <a:pt x="10693400" y="6007887"/>
                  </a:lnTo>
                  <a:lnTo>
                    <a:pt x="0" y="6007887"/>
                  </a:lnTo>
                </a:path>
              </a:pathLst>
            </a:custGeom>
            <a:ln w="5346">
              <a:solidFill>
                <a:srgbClr val="EEEEEE"/>
              </a:solidFill>
            </a:ln>
          </p:spPr>
          <p:txBody>
            <a:bodyPr wrap="square" lIns="0" tIns="0" rIns="0" bIns="0" rtlCol="0"/>
            <a:lstStyle/>
            <a:p>
              <a:endParaRPr/>
            </a:p>
          </p:txBody>
        </p:sp>
        <p:sp>
          <p:nvSpPr>
            <p:cNvPr id="5" name="object 5"/>
            <p:cNvSpPr/>
            <p:nvPr/>
          </p:nvSpPr>
          <p:spPr>
            <a:xfrm>
              <a:off x="245071" y="5992660"/>
              <a:ext cx="131445" cy="185420"/>
            </a:xfrm>
            <a:custGeom>
              <a:avLst/>
              <a:gdLst/>
              <a:ahLst/>
              <a:cxnLst/>
              <a:rect l="l" t="t" r="r" b="b"/>
              <a:pathLst>
                <a:path w="131445" h="185420">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6" name="object 6"/>
            <p:cNvSpPr/>
            <p:nvPr/>
          </p:nvSpPr>
          <p:spPr>
            <a:xfrm>
              <a:off x="245071" y="617800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7" name="object 7"/>
            <p:cNvSpPr/>
            <p:nvPr/>
          </p:nvSpPr>
          <p:spPr>
            <a:xfrm>
              <a:off x="245071" y="5821565"/>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8" name="object 8"/>
            <p:cNvSpPr/>
            <p:nvPr/>
          </p:nvSpPr>
          <p:spPr>
            <a:xfrm>
              <a:off x="245071" y="6382994"/>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9" name="object 9"/>
            <p:cNvSpPr/>
            <p:nvPr/>
          </p:nvSpPr>
          <p:spPr>
            <a:xfrm>
              <a:off x="237032" y="6569227"/>
              <a:ext cx="139065" cy="205104"/>
            </a:xfrm>
            <a:custGeom>
              <a:avLst/>
              <a:gdLst/>
              <a:ahLst/>
              <a:cxnLst/>
              <a:rect l="l" t="t" r="r" b="b"/>
              <a:pathLst>
                <a:path w="139065" h="205104">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10" name="object 10"/>
            <p:cNvPicPr/>
            <p:nvPr/>
          </p:nvPicPr>
          <p:blipFill>
            <a:blip r:embed="rId2" cstate="print"/>
            <a:stretch>
              <a:fillRect/>
            </a:stretch>
          </p:blipFill>
          <p:spPr>
            <a:xfrm>
              <a:off x="8465608" y="886576"/>
              <a:ext cx="2227791" cy="1013199"/>
            </a:xfrm>
            <a:prstGeom prst="rect">
              <a:avLst/>
            </a:prstGeom>
          </p:spPr>
        </p:pic>
        <p:sp>
          <p:nvSpPr>
            <p:cNvPr id="11" name="object 11"/>
            <p:cNvSpPr/>
            <p:nvPr/>
          </p:nvSpPr>
          <p:spPr>
            <a:xfrm>
              <a:off x="639368" y="1614195"/>
              <a:ext cx="3037840" cy="3790315"/>
            </a:xfrm>
            <a:custGeom>
              <a:avLst/>
              <a:gdLst/>
              <a:ahLst/>
              <a:cxnLst/>
              <a:rect l="l" t="t" r="r" b="b"/>
              <a:pathLst>
                <a:path w="3037840" h="3790315">
                  <a:moveTo>
                    <a:pt x="2531516" y="0"/>
                  </a:moveTo>
                  <a:lnTo>
                    <a:pt x="506310" y="0"/>
                  </a:lnTo>
                  <a:lnTo>
                    <a:pt x="457553" y="2317"/>
                  </a:lnTo>
                  <a:lnTo>
                    <a:pt x="410106" y="9130"/>
                  </a:lnTo>
                  <a:lnTo>
                    <a:pt x="364182" y="20224"/>
                  </a:lnTo>
                  <a:lnTo>
                    <a:pt x="319993" y="35389"/>
                  </a:lnTo>
                  <a:lnTo>
                    <a:pt x="277751" y="54410"/>
                  </a:lnTo>
                  <a:lnTo>
                    <a:pt x="237669" y="77077"/>
                  </a:lnTo>
                  <a:lnTo>
                    <a:pt x="199958" y="103176"/>
                  </a:lnTo>
                  <a:lnTo>
                    <a:pt x="164832" y="132496"/>
                  </a:lnTo>
                  <a:lnTo>
                    <a:pt x="132501" y="164824"/>
                  </a:lnTo>
                  <a:lnTo>
                    <a:pt x="103180" y="199948"/>
                  </a:lnTo>
                  <a:lnTo>
                    <a:pt x="77079" y="237655"/>
                  </a:lnTo>
                  <a:lnTo>
                    <a:pt x="54411" y="277733"/>
                  </a:lnTo>
                  <a:lnTo>
                    <a:pt x="35389" y="319970"/>
                  </a:lnTo>
                  <a:lnTo>
                    <a:pt x="20225" y="364154"/>
                  </a:lnTo>
                  <a:lnTo>
                    <a:pt x="9130" y="410071"/>
                  </a:lnTo>
                  <a:lnTo>
                    <a:pt x="2317" y="457511"/>
                  </a:lnTo>
                  <a:lnTo>
                    <a:pt x="0" y="506260"/>
                  </a:lnTo>
                  <a:lnTo>
                    <a:pt x="0" y="3283585"/>
                  </a:lnTo>
                  <a:lnTo>
                    <a:pt x="2317" y="3332342"/>
                  </a:lnTo>
                  <a:lnTo>
                    <a:pt x="9130" y="3379789"/>
                  </a:lnTo>
                  <a:lnTo>
                    <a:pt x="20225" y="3425714"/>
                  </a:lnTo>
                  <a:lnTo>
                    <a:pt x="35389" y="3469904"/>
                  </a:lnTo>
                  <a:lnTo>
                    <a:pt x="54411" y="3512146"/>
                  </a:lnTo>
                  <a:lnTo>
                    <a:pt x="77079" y="3552230"/>
                  </a:lnTo>
                  <a:lnTo>
                    <a:pt x="103180" y="3589941"/>
                  </a:lnTo>
                  <a:lnTo>
                    <a:pt x="132501" y="3625069"/>
                  </a:lnTo>
                  <a:lnTo>
                    <a:pt x="164832" y="3657400"/>
                  </a:lnTo>
                  <a:lnTo>
                    <a:pt x="199958" y="3686723"/>
                  </a:lnTo>
                  <a:lnTo>
                    <a:pt x="237669" y="3712825"/>
                  </a:lnTo>
                  <a:lnTo>
                    <a:pt x="277751" y="3735494"/>
                  </a:lnTo>
                  <a:lnTo>
                    <a:pt x="319993" y="3754517"/>
                  </a:lnTo>
                  <a:lnTo>
                    <a:pt x="364182" y="3769682"/>
                  </a:lnTo>
                  <a:lnTo>
                    <a:pt x="410106" y="3780777"/>
                  </a:lnTo>
                  <a:lnTo>
                    <a:pt x="457553" y="3787590"/>
                  </a:lnTo>
                  <a:lnTo>
                    <a:pt x="506310" y="3789908"/>
                  </a:lnTo>
                  <a:lnTo>
                    <a:pt x="2531516" y="3789908"/>
                  </a:lnTo>
                  <a:lnTo>
                    <a:pt x="2580271" y="3787590"/>
                  </a:lnTo>
                  <a:lnTo>
                    <a:pt x="2627717" y="3780777"/>
                  </a:lnTo>
                  <a:lnTo>
                    <a:pt x="2673640" y="3769682"/>
                  </a:lnTo>
                  <a:lnTo>
                    <a:pt x="2717828" y="3754517"/>
                  </a:lnTo>
                  <a:lnTo>
                    <a:pt x="2760070" y="3735494"/>
                  </a:lnTo>
                  <a:lnTo>
                    <a:pt x="2800152" y="3712825"/>
                  </a:lnTo>
                  <a:lnTo>
                    <a:pt x="2837863" y="3686723"/>
                  </a:lnTo>
                  <a:lnTo>
                    <a:pt x="2872990" y="3657400"/>
                  </a:lnTo>
                  <a:lnTo>
                    <a:pt x="2905320" y="3625069"/>
                  </a:lnTo>
                  <a:lnTo>
                    <a:pt x="2934643" y="3589941"/>
                  </a:lnTo>
                  <a:lnTo>
                    <a:pt x="2960744" y="3552230"/>
                  </a:lnTo>
                  <a:lnTo>
                    <a:pt x="2983413" y="3512146"/>
                  </a:lnTo>
                  <a:lnTo>
                    <a:pt x="3002436" y="3469904"/>
                  </a:lnTo>
                  <a:lnTo>
                    <a:pt x="3017601" y="3425714"/>
                  </a:lnTo>
                  <a:lnTo>
                    <a:pt x="3028696" y="3379789"/>
                  </a:lnTo>
                  <a:lnTo>
                    <a:pt x="3035509" y="3332342"/>
                  </a:lnTo>
                  <a:lnTo>
                    <a:pt x="3037827" y="3283585"/>
                  </a:lnTo>
                  <a:lnTo>
                    <a:pt x="3037827" y="506260"/>
                  </a:lnTo>
                  <a:lnTo>
                    <a:pt x="3035509" y="457511"/>
                  </a:lnTo>
                  <a:lnTo>
                    <a:pt x="3028696" y="410071"/>
                  </a:lnTo>
                  <a:lnTo>
                    <a:pt x="3017601" y="364154"/>
                  </a:lnTo>
                  <a:lnTo>
                    <a:pt x="3002436" y="319970"/>
                  </a:lnTo>
                  <a:lnTo>
                    <a:pt x="2983413" y="277733"/>
                  </a:lnTo>
                  <a:lnTo>
                    <a:pt x="2960744" y="237655"/>
                  </a:lnTo>
                  <a:lnTo>
                    <a:pt x="2934643" y="199948"/>
                  </a:lnTo>
                  <a:lnTo>
                    <a:pt x="2905320" y="164824"/>
                  </a:lnTo>
                  <a:lnTo>
                    <a:pt x="2872990" y="132496"/>
                  </a:lnTo>
                  <a:lnTo>
                    <a:pt x="2837863" y="103176"/>
                  </a:lnTo>
                  <a:lnTo>
                    <a:pt x="2800152" y="77077"/>
                  </a:lnTo>
                  <a:lnTo>
                    <a:pt x="2760070" y="54410"/>
                  </a:lnTo>
                  <a:lnTo>
                    <a:pt x="2717828" y="35389"/>
                  </a:lnTo>
                  <a:lnTo>
                    <a:pt x="2673640" y="20224"/>
                  </a:lnTo>
                  <a:lnTo>
                    <a:pt x="2627717" y="9130"/>
                  </a:lnTo>
                  <a:lnTo>
                    <a:pt x="2580271" y="2317"/>
                  </a:lnTo>
                  <a:lnTo>
                    <a:pt x="2531516" y="0"/>
                  </a:lnTo>
                  <a:close/>
                </a:path>
              </a:pathLst>
            </a:custGeom>
            <a:solidFill>
              <a:srgbClr val="FBE3BE"/>
            </a:solidFill>
          </p:spPr>
          <p:txBody>
            <a:bodyPr wrap="square" lIns="0" tIns="0" rIns="0" bIns="0" rtlCol="0"/>
            <a:lstStyle/>
            <a:p>
              <a:endParaRPr/>
            </a:p>
          </p:txBody>
        </p:sp>
        <p:sp>
          <p:nvSpPr>
            <p:cNvPr id="12" name="object 12"/>
            <p:cNvSpPr/>
            <p:nvPr/>
          </p:nvSpPr>
          <p:spPr>
            <a:xfrm>
              <a:off x="639368" y="1614195"/>
              <a:ext cx="3037840" cy="3790315"/>
            </a:xfrm>
            <a:custGeom>
              <a:avLst/>
              <a:gdLst/>
              <a:ahLst/>
              <a:cxnLst/>
              <a:rect l="l" t="t" r="r" b="b"/>
              <a:pathLst>
                <a:path w="3037840" h="3790315">
                  <a:moveTo>
                    <a:pt x="0" y="506260"/>
                  </a:moveTo>
                  <a:lnTo>
                    <a:pt x="2317" y="457511"/>
                  </a:lnTo>
                  <a:lnTo>
                    <a:pt x="9130" y="410071"/>
                  </a:lnTo>
                  <a:lnTo>
                    <a:pt x="20225" y="364154"/>
                  </a:lnTo>
                  <a:lnTo>
                    <a:pt x="35389" y="319970"/>
                  </a:lnTo>
                  <a:lnTo>
                    <a:pt x="54411" y="277733"/>
                  </a:lnTo>
                  <a:lnTo>
                    <a:pt x="77079" y="237655"/>
                  </a:lnTo>
                  <a:lnTo>
                    <a:pt x="103180" y="199948"/>
                  </a:lnTo>
                  <a:lnTo>
                    <a:pt x="132501" y="164824"/>
                  </a:lnTo>
                  <a:lnTo>
                    <a:pt x="164832" y="132496"/>
                  </a:lnTo>
                  <a:lnTo>
                    <a:pt x="199958" y="103176"/>
                  </a:lnTo>
                  <a:lnTo>
                    <a:pt x="237669" y="77077"/>
                  </a:lnTo>
                  <a:lnTo>
                    <a:pt x="277751" y="54410"/>
                  </a:lnTo>
                  <a:lnTo>
                    <a:pt x="319993" y="35389"/>
                  </a:lnTo>
                  <a:lnTo>
                    <a:pt x="364182" y="20224"/>
                  </a:lnTo>
                  <a:lnTo>
                    <a:pt x="410106" y="9130"/>
                  </a:lnTo>
                  <a:lnTo>
                    <a:pt x="457553" y="2317"/>
                  </a:lnTo>
                  <a:lnTo>
                    <a:pt x="506310" y="0"/>
                  </a:lnTo>
                  <a:lnTo>
                    <a:pt x="2531516" y="0"/>
                  </a:lnTo>
                  <a:lnTo>
                    <a:pt x="2580271" y="2317"/>
                  </a:lnTo>
                  <a:lnTo>
                    <a:pt x="2627717" y="9130"/>
                  </a:lnTo>
                  <a:lnTo>
                    <a:pt x="2673640" y="20224"/>
                  </a:lnTo>
                  <a:lnTo>
                    <a:pt x="2717828" y="35389"/>
                  </a:lnTo>
                  <a:lnTo>
                    <a:pt x="2760070" y="54410"/>
                  </a:lnTo>
                  <a:lnTo>
                    <a:pt x="2800152" y="77077"/>
                  </a:lnTo>
                  <a:lnTo>
                    <a:pt x="2837863" y="103176"/>
                  </a:lnTo>
                  <a:lnTo>
                    <a:pt x="2872990" y="132496"/>
                  </a:lnTo>
                  <a:lnTo>
                    <a:pt x="2905320" y="164824"/>
                  </a:lnTo>
                  <a:lnTo>
                    <a:pt x="2934643" y="199948"/>
                  </a:lnTo>
                  <a:lnTo>
                    <a:pt x="2960744" y="237655"/>
                  </a:lnTo>
                  <a:lnTo>
                    <a:pt x="2983413" y="277733"/>
                  </a:lnTo>
                  <a:lnTo>
                    <a:pt x="3002436" y="319970"/>
                  </a:lnTo>
                  <a:lnTo>
                    <a:pt x="3017601" y="364154"/>
                  </a:lnTo>
                  <a:lnTo>
                    <a:pt x="3028696" y="410071"/>
                  </a:lnTo>
                  <a:lnTo>
                    <a:pt x="3035509" y="457511"/>
                  </a:lnTo>
                  <a:lnTo>
                    <a:pt x="3037827" y="506260"/>
                  </a:lnTo>
                  <a:lnTo>
                    <a:pt x="3037827" y="3283585"/>
                  </a:lnTo>
                  <a:lnTo>
                    <a:pt x="3035509" y="3332342"/>
                  </a:lnTo>
                  <a:lnTo>
                    <a:pt x="3028696" y="3379789"/>
                  </a:lnTo>
                  <a:lnTo>
                    <a:pt x="3017601" y="3425714"/>
                  </a:lnTo>
                  <a:lnTo>
                    <a:pt x="3002436" y="3469904"/>
                  </a:lnTo>
                  <a:lnTo>
                    <a:pt x="2983413" y="3512146"/>
                  </a:lnTo>
                  <a:lnTo>
                    <a:pt x="2960744" y="3552230"/>
                  </a:lnTo>
                  <a:lnTo>
                    <a:pt x="2934643" y="3589941"/>
                  </a:lnTo>
                  <a:lnTo>
                    <a:pt x="2905320" y="3625069"/>
                  </a:lnTo>
                  <a:lnTo>
                    <a:pt x="2872990" y="3657400"/>
                  </a:lnTo>
                  <a:lnTo>
                    <a:pt x="2837863" y="3686723"/>
                  </a:lnTo>
                  <a:lnTo>
                    <a:pt x="2800152" y="3712825"/>
                  </a:lnTo>
                  <a:lnTo>
                    <a:pt x="2760070" y="3735494"/>
                  </a:lnTo>
                  <a:lnTo>
                    <a:pt x="2717828" y="3754517"/>
                  </a:lnTo>
                  <a:lnTo>
                    <a:pt x="2673640" y="3769682"/>
                  </a:lnTo>
                  <a:lnTo>
                    <a:pt x="2627717" y="3780777"/>
                  </a:lnTo>
                  <a:lnTo>
                    <a:pt x="2580271" y="3787590"/>
                  </a:lnTo>
                  <a:lnTo>
                    <a:pt x="2531516" y="3789908"/>
                  </a:lnTo>
                  <a:lnTo>
                    <a:pt x="506310" y="3789908"/>
                  </a:lnTo>
                  <a:lnTo>
                    <a:pt x="457553" y="3787590"/>
                  </a:lnTo>
                  <a:lnTo>
                    <a:pt x="410106" y="3780777"/>
                  </a:lnTo>
                  <a:lnTo>
                    <a:pt x="364182" y="3769682"/>
                  </a:lnTo>
                  <a:lnTo>
                    <a:pt x="319993" y="3754517"/>
                  </a:lnTo>
                  <a:lnTo>
                    <a:pt x="277751" y="3735494"/>
                  </a:lnTo>
                  <a:lnTo>
                    <a:pt x="237669" y="3712825"/>
                  </a:lnTo>
                  <a:lnTo>
                    <a:pt x="199958" y="3686723"/>
                  </a:lnTo>
                  <a:lnTo>
                    <a:pt x="164832" y="3657400"/>
                  </a:lnTo>
                  <a:lnTo>
                    <a:pt x="132501" y="3625069"/>
                  </a:lnTo>
                  <a:lnTo>
                    <a:pt x="103180" y="3589941"/>
                  </a:lnTo>
                  <a:lnTo>
                    <a:pt x="77079" y="3552230"/>
                  </a:lnTo>
                  <a:lnTo>
                    <a:pt x="54411" y="3512146"/>
                  </a:lnTo>
                  <a:lnTo>
                    <a:pt x="35389" y="3469904"/>
                  </a:lnTo>
                  <a:lnTo>
                    <a:pt x="20225" y="3425714"/>
                  </a:lnTo>
                  <a:lnTo>
                    <a:pt x="9130" y="3379789"/>
                  </a:lnTo>
                  <a:lnTo>
                    <a:pt x="2317" y="3332342"/>
                  </a:lnTo>
                  <a:lnTo>
                    <a:pt x="0" y="3283585"/>
                  </a:lnTo>
                  <a:lnTo>
                    <a:pt x="0" y="506260"/>
                  </a:lnTo>
                  <a:close/>
                </a:path>
              </a:pathLst>
            </a:custGeom>
            <a:ln w="15148">
              <a:solidFill>
                <a:srgbClr val="FBE3BE"/>
              </a:solidFill>
            </a:ln>
          </p:spPr>
          <p:txBody>
            <a:bodyPr wrap="square" lIns="0" tIns="0" rIns="0" bIns="0" rtlCol="0"/>
            <a:lstStyle/>
            <a:p>
              <a:endParaRPr/>
            </a:p>
          </p:txBody>
        </p:sp>
      </p:grpSp>
      <p:sp>
        <p:nvSpPr>
          <p:cNvPr id="13" name="object 13"/>
          <p:cNvSpPr txBox="1">
            <a:spLocks noGrp="1"/>
          </p:cNvSpPr>
          <p:nvPr>
            <p:ph type="title"/>
          </p:nvPr>
        </p:nvSpPr>
        <p:spPr>
          <a:xfrm>
            <a:off x="719441" y="942685"/>
            <a:ext cx="5687695" cy="382270"/>
          </a:xfrm>
          <a:prstGeom prst="rect">
            <a:avLst/>
          </a:prstGeom>
        </p:spPr>
        <p:txBody>
          <a:bodyPr vert="horz" wrap="square" lIns="0" tIns="17145" rIns="0" bIns="0" rtlCol="0">
            <a:spAutoFit/>
          </a:bodyPr>
          <a:lstStyle/>
          <a:p>
            <a:pPr marL="12700">
              <a:lnSpc>
                <a:spcPct val="100000"/>
              </a:lnSpc>
              <a:spcBef>
                <a:spcPts val="135"/>
              </a:spcBef>
            </a:pPr>
            <a:r>
              <a:rPr sz="2300" spc="-295" dirty="0">
                <a:solidFill>
                  <a:srgbClr val="BEBEBE"/>
                </a:solidFill>
              </a:rPr>
              <a:t>Невозможное</a:t>
            </a:r>
            <a:r>
              <a:rPr sz="2300" spc="-180" dirty="0">
                <a:solidFill>
                  <a:srgbClr val="BEBEBE"/>
                </a:solidFill>
              </a:rPr>
              <a:t> </a:t>
            </a:r>
            <a:r>
              <a:rPr sz="2300" spc="-280" dirty="0">
                <a:solidFill>
                  <a:srgbClr val="BEBEBE"/>
                </a:solidFill>
              </a:rPr>
              <a:t>сегодня</a:t>
            </a:r>
            <a:r>
              <a:rPr sz="2300" spc="-180" dirty="0">
                <a:solidFill>
                  <a:srgbClr val="BEBEBE"/>
                </a:solidFill>
              </a:rPr>
              <a:t> </a:t>
            </a:r>
            <a:r>
              <a:rPr sz="2300" spc="-254" dirty="0">
                <a:solidFill>
                  <a:srgbClr val="BEBEBE"/>
                </a:solidFill>
              </a:rPr>
              <a:t>станет</a:t>
            </a:r>
            <a:r>
              <a:rPr sz="2300" spc="-180" dirty="0">
                <a:solidFill>
                  <a:srgbClr val="BEBEBE"/>
                </a:solidFill>
              </a:rPr>
              <a:t> </a:t>
            </a:r>
            <a:r>
              <a:rPr sz="2300" spc="-290" dirty="0">
                <a:solidFill>
                  <a:srgbClr val="BEBEBE"/>
                </a:solidFill>
              </a:rPr>
              <a:t>возможным</a:t>
            </a:r>
            <a:r>
              <a:rPr sz="2300" spc="-180" dirty="0">
                <a:solidFill>
                  <a:srgbClr val="BEBEBE"/>
                </a:solidFill>
              </a:rPr>
              <a:t> </a:t>
            </a:r>
            <a:r>
              <a:rPr sz="2300" spc="-190" dirty="0">
                <a:solidFill>
                  <a:srgbClr val="BEBEBE"/>
                </a:solidFill>
              </a:rPr>
              <a:t>завтра</a:t>
            </a:r>
            <a:endParaRPr sz="2300"/>
          </a:p>
        </p:txBody>
      </p:sp>
      <p:grpSp>
        <p:nvGrpSpPr>
          <p:cNvPr id="14" name="object 14"/>
          <p:cNvGrpSpPr/>
          <p:nvPr/>
        </p:nvGrpSpPr>
        <p:grpSpPr>
          <a:xfrm>
            <a:off x="470496" y="832192"/>
            <a:ext cx="3902710" cy="4062095"/>
            <a:chOff x="470496" y="832192"/>
            <a:chExt cx="3902710" cy="4062095"/>
          </a:xfrm>
        </p:grpSpPr>
        <p:sp>
          <p:nvSpPr>
            <p:cNvPr id="15" name="object 15"/>
            <p:cNvSpPr/>
            <p:nvPr/>
          </p:nvSpPr>
          <p:spPr>
            <a:xfrm>
              <a:off x="478536" y="1003300"/>
              <a:ext cx="131445" cy="185420"/>
            </a:xfrm>
            <a:custGeom>
              <a:avLst/>
              <a:gdLst/>
              <a:ahLst/>
              <a:cxnLst/>
              <a:rect l="l" t="t" r="r" b="b"/>
              <a:pathLst>
                <a:path w="131445" h="185419">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16" name="object 16"/>
            <p:cNvSpPr/>
            <p:nvPr/>
          </p:nvSpPr>
          <p:spPr>
            <a:xfrm>
              <a:off x="478536" y="118864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17" name="object 17"/>
            <p:cNvSpPr/>
            <p:nvPr/>
          </p:nvSpPr>
          <p:spPr>
            <a:xfrm>
              <a:off x="478536" y="832192"/>
              <a:ext cx="132080" cy="171450"/>
            </a:xfrm>
            <a:custGeom>
              <a:avLst/>
              <a:gdLst/>
              <a:ahLst/>
              <a:cxnLst/>
              <a:rect l="l" t="t" r="r" b="b"/>
              <a:pathLst>
                <a:path w="132079" h="171450">
                  <a:moveTo>
                    <a:pt x="131864" y="171107"/>
                  </a:moveTo>
                  <a:lnTo>
                    <a:pt x="0" y="171107"/>
                  </a:lnTo>
                  <a:lnTo>
                    <a:pt x="0" y="0"/>
                  </a:lnTo>
                  <a:lnTo>
                    <a:pt x="131864" y="0"/>
                  </a:lnTo>
                  <a:lnTo>
                    <a:pt x="131864" y="171107"/>
                  </a:lnTo>
                  <a:close/>
                </a:path>
              </a:pathLst>
            </a:custGeom>
            <a:solidFill>
              <a:srgbClr val="A8ABB6"/>
            </a:solidFill>
          </p:spPr>
          <p:txBody>
            <a:bodyPr wrap="square" lIns="0" tIns="0" rIns="0" bIns="0" rtlCol="0"/>
            <a:lstStyle/>
            <a:p>
              <a:endParaRPr/>
            </a:p>
          </p:txBody>
        </p:sp>
        <p:sp>
          <p:nvSpPr>
            <p:cNvPr id="18" name="object 18"/>
            <p:cNvSpPr/>
            <p:nvPr/>
          </p:nvSpPr>
          <p:spPr>
            <a:xfrm>
              <a:off x="478536" y="1393621"/>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19" name="object 19"/>
            <p:cNvSpPr/>
            <p:nvPr/>
          </p:nvSpPr>
          <p:spPr>
            <a:xfrm>
              <a:off x="470496" y="1579854"/>
              <a:ext cx="139065" cy="205104"/>
            </a:xfrm>
            <a:custGeom>
              <a:avLst/>
              <a:gdLst/>
              <a:ahLst/>
              <a:cxnLst/>
              <a:rect l="l" t="t" r="r" b="b"/>
              <a:pathLst>
                <a:path w="139065" h="205105">
                  <a:moveTo>
                    <a:pt x="139001" y="204990"/>
                  </a:moveTo>
                  <a:lnTo>
                    <a:pt x="0" y="204990"/>
                  </a:lnTo>
                  <a:lnTo>
                    <a:pt x="0" y="0"/>
                  </a:lnTo>
                  <a:lnTo>
                    <a:pt x="139001" y="0"/>
                  </a:lnTo>
                  <a:lnTo>
                    <a:pt x="139001" y="204990"/>
                  </a:lnTo>
                  <a:close/>
                </a:path>
              </a:pathLst>
            </a:custGeom>
            <a:solidFill>
              <a:srgbClr val="F8EBD6"/>
            </a:solidFill>
          </p:spPr>
          <p:txBody>
            <a:bodyPr wrap="square" lIns="0" tIns="0" rIns="0" bIns="0" rtlCol="0"/>
            <a:lstStyle/>
            <a:p>
              <a:endParaRPr/>
            </a:p>
          </p:txBody>
        </p:sp>
        <p:sp>
          <p:nvSpPr>
            <p:cNvPr id="20" name="object 20"/>
            <p:cNvSpPr/>
            <p:nvPr/>
          </p:nvSpPr>
          <p:spPr>
            <a:xfrm>
              <a:off x="4241698" y="2365819"/>
              <a:ext cx="131445" cy="184785"/>
            </a:xfrm>
            <a:custGeom>
              <a:avLst/>
              <a:gdLst/>
              <a:ahLst/>
              <a:cxnLst/>
              <a:rect l="l" t="t" r="r" b="b"/>
              <a:pathLst>
                <a:path w="131445" h="184785">
                  <a:moveTo>
                    <a:pt x="0" y="184454"/>
                  </a:moveTo>
                  <a:lnTo>
                    <a:pt x="131013" y="184454"/>
                  </a:lnTo>
                  <a:lnTo>
                    <a:pt x="131013" y="0"/>
                  </a:lnTo>
                  <a:lnTo>
                    <a:pt x="0" y="0"/>
                  </a:lnTo>
                  <a:lnTo>
                    <a:pt x="0" y="184454"/>
                  </a:lnTo>
                  <a:close/>
                </a:path>
              </a:pathLst>
            </a:custGeom>
            <a:solidFill>
              <a:srgbClr val="FA9FAF"/>
            </a:solidFill>
          </p:spPr>
          <p:txBody>
            <a:bodyPr wrap="square" lIns="0" tIns="0" rIns="0" bIns="0" rtlCol="0"/>
            <a:lstStyle/>
            <a:p>
              <a:endParaRPr/>
            </a:p>
          </p:txBody>
        </p:sp>
        <p:sp>
          <p:nvSpPr>
            <p:cNvPr id="21" name="object 21"/>
            <p:cNvSpPr/>
            <p:nvPr/>
          </p:nvSpPr>
          <p:spPr>
            <a:xfrm>
              <a:off x="4241698" y="2550274"/>
              <a:ext cx="131445" cy="206375"/>
            </a:xfrm>
            <a:custGeom>
              <a:avLst/>
              <a:gdLst/>
              <a:ahLst/>
              <a:cxnLst/>
              <a:rect l="l" t="t" r="r" b="b"/>
              <a:pathLst>
                <a:path w="131445" h="206375">
                  <a:moveTo>
                    <a:pt x="131013" y="205879"/>
                  </a:moveTo>
                  <a:lnTo>
                    <a:pt x="0" y="205879"/>
                  </a:lnTo>
                  <a:lnTo>
                    <a:pt x="0" y="0"/>
                  </a:lnTo>
                  <a:lnTo>
                    <a:pt x="131013" y="0"/>
                  </a:lnTo>
                  <a:lnTo>
                    <a:pt x="131013" y="205879"/>
                  </a:lnTo>
                  <a:close/>
                </a:path>
              </a:pathLst>
            </a:custGeom>
            <a:solidFill>
              <a:srgbClr val="F7B9BC"/>
            </a:solidFill>
          </p:spPr>
          <p:txBody>
            <a:bodyPr wrap="square" lIns="0" tIns="0" rIns="0" bIns="0" rtlCol="0"/>
            <a:lstStyle/>
            <a:p>
              <a:endParaRPr/>
            </a:p>
          </p:txBody>
        </p:sp>
        <p:sp>
          <p:nvSpPr>
            <p:cNvPr id="22" name="object 22"/>
            <p:cNvSpPr/>
            <p:nvPr/>
          </p:nvSpPr>
          <p:spPr>
            <a:xfrm>
              <a:off x="4241698" y="2193823"/>
              <a:ext cx="131445" cy="171450"/>
            </a:xfrm>
            <a:custGeom>
              <a:avLst/>
              <a:gdLst/>
              <a:ahLst/>
              <a:cxnLst/>
              <a:rect l="l" t="t" r="r" b="b"/>
              <a:pathLst>
                <a:path w="131445" h="171450">
                  <a:moveTo>
                    <a:pt x="131013" y="171107"/>
                  </a:moveTo>
                  <a:lnTo>
                    <a:pt x="0" y="171107"/>
                  </a:lnTo>
                  <a:lnTo>
                    <a:pt x="0" y="0"/>
                  </a:lnTo>
                  <a:lnTo>
                    <a:pt x="131013" y="0"/>
                  </a:lnTo>
                  <a:lnTo>
                    <a:pt x="131013" y="171107"/>
                  </a:lnTo>
                  <a:close/>
                </a:path>
              </a:pathLst>
            </a:custGeom>
            <a:solidFill>
              <a:srgbClr val="A8ABB6"/>
            </a:solidFill>
          </p:spPr>
          <p:txBody>
            <a:bodyPr wrap="square" lIns="0" tIns="0" rIns="0" bIns="0" rtlCol="0"/>
            <a:lstStyle/>
            <a:p>
              <a:endParaRPr/>
            </a:p>
          </p:txBody>
        </p:sp>
        <p:sp>
          <p:nvSpPr>
            <p:cNvPr id="23" name="object 23"/>
            <p:cNvSpPr/>
            <p:nvPr/>
          </p:nvSpPr>
          <p:spPr>
            <a:xfrm>
              <a:off x="4241698" y="2755252"/>
              <a:ext cx="131445" cy="186690"/>
            </a:xfrm>
            <a:custGeom>
              <a:avLst/>
              <a:gdLst/>
              <a:ahLst/>
              <a:cxnLst/>
              <a:rect l="l" t="t" r="r" b="b"/>
              <a:pathLst>
                <a:path w="131445" h="186689">
                  <a:moveTo>
                    <a:pt x="131013" y="186232"/>
                  </a:moveTo>
                  <a:lnTo>
                    <a:pt x="0" y="186232"/>
                  </a:lnTo>
                  <a:lnTo>
                    <a:pt x="0" y="0"/>
                  </a:lnTo>
                  <a:lnTo>
                    <a:pt x="131013" y="0"/>
                  </a:lnTo>
                  <a:lnTo>
                    <a:pt x="131013" y="186232"/>
                  </a:lnTo>
                  <a:close/>
                </a:path>
              </a:pathLst>
            </a:custGeom>
            <a:solidFill>
              <a:srgbClr val="FBE3BE"/>
            </a:solidFill>
          </p:spPr>
          <p:txBody>
            <a:bodyPr wrap="square" lIns="0" tIns="0" rIns="0" bIns="0" rtlCol="0"/>
            <a:lstStyle/>
            <a:p>
              <a:endParaRPr/>
            </a:p>
          </p:txBody>
        </p:sp>
        <p:sp>
          <p:nvSpPr>
            <p:cNvPr id="24" name="object 24"/>
            <p:cNvSpPr/>
            <p:nvPr/>
          </p:nvSpPr>
          <p:spPr>
            <a:xfrm>
              <a:off x="4233710" y="2941485"/>
              <a:ext cx="139065" cy="205104"/>
            </a:xfrm>
            <a:custGeom>
              <a:avLst/>
              <a:gdLst/>
              <a:ahLst/>
              <a:cxnLst/>
              <a:rect l="l" t="t" r="r" b="b"/>
              <a:pathLst>
                <a:path w="139064" h="205105">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sp>
          <p:nvSpPr>
            <p:cNvPr id="25" name="object 25"/>
            <p:cNvSpPr/>
            <p:nvPr/>
          </p:nvSpPr>
          <p:spPr>
            <a:xfrm>
              <a:off x="697306" y="2194267"/>
              <a:ext cx="2901950" cy="2681605"/>
            </a:xfrm>
            <a:custGeom>
              <a:avLst/>
              <a:gdLst/>
              <a:ahLst/>
              <a:cxnLst/>
              <a:rect l="l" t="t" r="r" b="b"/>
              <a:pathLst>
                <a:path w="2901950" h="2681604">
                  <a:moveTo>
                    <a:pt x="2901454" y="0"/>
                  </a:moveTo>
                  <a:lnTo>
                    <a:pt x="0" y="0"/>
                  </a:lnTo>
                  <a:lnTo>
                    <a:pt x="0" y="107416"/>
                  </a:lnTo>
                  <a:lnTo>
                    <a:pt x="0" y="2681389"/>
                  </a:lnTo>
                  <a:lnTo>
                    <a:pt x="2901454" y="2681389"/>
                  </a:lnTo>
                  <a:lnTo>
                    <a:pt x="2901454" y="107416"/>
                  </a:lnTo>
                  <a:lnTo>
                    <a:pt x="2901454" y="0"/>
                  </a:lnTo>
                  <a:close/>
                </a:path>
              </a:pathLst>
            </a:custGeom>
            <a:solidFill>
              <a:srgbClr val="EEEEEE"/>
            </a:solidFill>
          </p:spPr>
          <p:txBody>
            <a:bodyPr wrap="square" lIns="0" tIns="0" rIns="0" bIns="0" rtlCol="0"/>
            <a:lstStyle/>
            <a:p>
              <a:endParaRPr/>
            </a:p>
          </p:txBody>
        </p:sp>
        <p:pic>
          <p:nvPicPr>
            <p:cNvPr id="26" name="object 26"/>
            <p:cNvPicPr/>
            <p:nvPr/>
          </p:nvPicPr>
          <p:blipFill>
            <a:blip r:embed="rId3" cstate="print"/>
            <a:stretch>
              <a:fillRect/>
            </a:stretch>
          </p:blipFill>
          <p:spPr>
            <a:xfrm>
              <a:off x="1121915" y="2212558"/>
              <a:ext cx="1966694" cy="2681370"/>
            </a:xfrm>
            <a:prstGeom prst="rect">
              <a:avLst/>
            </a:prstGeom>
          </p:spPr>
        </p:pic>
        <p:sp>
          <p:nvSpPr>
            <p:cNvPr id="27" name="object 27"/>
            <p:cNvSpPr/>
            <p:nvPr/>
          </p:nvSpPr>
          <p:spPr>
            <a:xfrm>
              <a:off x="1051521" y="1613738"/>
              <a:ext cx="133985" cy="688340"/>
            </a:xfrm>
            <a:custGeom>
              <a:avLst/>
              <a:gdLst/>
              <a:ahLst/>
              <a:cxnLst/>
              <a:rect l="l" t="t" r="r" b="b"/>
              <a:pathLst>
                <a:path w="133984" h="688339">
                  <a:moveTo>
                    <a:pt x="133642" y="687933"/>
                  </a:moveTo>
                  <a:lnTo>
                    <a:pt x="0" y="687933"/>
                  </a:lnTo>
                  <a:lnTo>
                    <a:pt x="0" y="0"/>
                  </a:lnTo>
                  <a:lnTo>
                    <a:pt x="133642" y="0"/>
                  </a:lnTo>
                  <a:lnTo>
                    <a:pt x="133642" y="687933"/>
                  </a:lnTo>
                  <a:close/>
                </a:path>
              </a:pathLst>
            </a:custGeom>
            <a:solidFill>
              <a:srgbClr val="F98598"/>
            </a:solidFill>
          </p:spPr>
          <p:txBody>
            <a:bodyPr wrap="square" lIns="0" tIns="0" rIns="0" bIns="0" rtlCol="0"/>
            <a:lstStyle/>
            <a:p>
              <a:endParaRPr/>
            </a:p>
          </p:txBody>
        </p:sp>
      </p:grpSp>
      <p:sp>
        <p:nvSpPr>
          <p:cNvPr id="28" name="object 28"/>
          <p:cNvSpPr txBox="1">
            <a:spLocks noGrp="1"/>
          </p:cNvSpPr>
          <p:nvPr>
            <p:ph type="body" idx="1"/>
          </p:nvPr>
        </p:nvSpPr>
        <p:spPr>
          <a:xfrm>
            <a:off x="826320" y="1708704"/>
            <a:ext cx="9040759" cy="3616439"/>
          </a:xfrm>
          <a:prstGeom prst="rect">
            <a:avLst/>
          </a:prstGeom>
        </p:spPr>
        <p:txBody>
          <a:bodyPr vert="horz" wrap="square" lIns="0" tIns="15875" rIns="0" bIns="0" rtlCol="0">
            <a:spAutoFit/>
          </a:bodyPr>
          <a:lstStyle/>
          <a:p>
            <a:pPr marL="534670">
              <a:lnSpc>
                <a:spcPct val="100000"/>
              </a:lnSpc>
              <a:spcBef>
                <a:spcPts val="125"/>
              </a:spcBef>
            </a:pPr>
            <a:r>
              <a:rPr sz="2550" spc="-10" dirty="0">
                <a:solidFill>
                  <a:schemeClr val="tx1"/>
                </a:solidFill>
              </a:rPr>
              <a:t>М.А.Рыкачев</a:t>
            </a:r>
            <a:endParaRPr sz="2550">
              <a:solidFill>
                <a:schemeClr val="tx1"/>
              </a:solidFill>
            </a:endParaRPr>
          </a:p>
          <a:p>
            <a:pPr marL="3679825" marR="5080">
              <a:lnSpc>
                <a:spcPct val="101699"/>
              </a:lnSpc>
              <a:spcBef>
                <a:spcPts val="1990"/>
              </a:spcBef>
              <a:tabLst>
                <a:tab pos="3982085" algn="l"/>
                <a:tab pos="4964430" algn="l"/>
                <a:tab pos="5139690" algn="l"/>
                <a:tab pos="6326505" algn="l"/>
                <a:tab pos="6630034" algn="l"/>
                <a:tab pos="6696709" algn="l"/>
                <a:tab pos="7731125" algn="l"/>
                <a:tab pos="8034020" algn="l"/>
              </a:tabLst>
            </a:pPr>
            <a:r>
              <a:rPr sz="2300" spc="65" dirty="0">
                <a:solidFill>
                  <a:schemeClr val="tx1"/>
                </a:solidFill>
              </a:rPr>
              <a:t>Одним</a:t>
            </a:r>
            <a:r>
              <a:rPr sz="2300" spc="330" dirty="0">
                <a:solidFill>
                  <a:schemeClr val="tx1"/>
                </a:solidFill>
              </a:rPr>
              <a:t> </a:t>
            </a:r>
            <a:r>
              <a:rPr sz="2300" dirty="0">
                <a:solidFill>
                  <a:schemeClr val="tx1"/>
                </a:solidFill>
              </a:rPr>
              <a:t>из</a:t>
            </a:r>
            <a:r>
              <a:rPr sz="2300" spc="325" dirty="0">
                <a:solidFill>
                  <a:schemeClr val="tx1"/>
                </a:solidFill>
              </a:rPr>
              <a:t> </a:t>
            </a:r>
            <a:r>
              <a:rPr sz="2300" spc="50" dirty="0">
                <a:solidFill>
                  <a:schemeClr val="tx1"/>
                </a:solidFill>
              </a:rPr>
              <a:t>первых,кто</a:t>
            </a:r>
            <a:r>
              <a:rPr sz="2300" spc="340" dirty="0">
                <a:solidFill>
                  <a:schemeClr val="tx1"/>
                </a:solidFill>
              </a:rPr>
              <a:t> </a:t>
            </a:r>
            <a:r>
              <a:rPr sz="2300" dirty="0">
                <a:solidFill>
                  <a:schemeClr val="tx1"/>
                </a:solidFill>
              </a:rPr>
              <a:t>в70-е</a:t>
            </a:r>
            <a:r>
              <a:rPr sz="2300" spc="325" dirty="0">
                <a:solidFill>
                  <a:schemeClr val="tx1"/>
                </a:solidFill>
              </a:rPr>
              <a:t> </a:t>
            </a:r>
            <a:r>
              <a:rPr sz="2300" spc="45" dirty="0">
                <a:solidFill>
                  <a:schemeClr val="tx1"/>
                </a:solidFill>
              </a:rPr>
              <a:t>годыXIXвека </a:t>
            </a:r>
            <a:r>
              <a:rPr sz="2300" spc="70" dirty="0">
                <a:solidFill>
                  <a:schemeClr val="tx1"/>
                </a:solidFill>
              </a:rPr>
              <a:t>совершал</a:t>
            </a:r>
            <a:r>
              <a:rPr sz="2300" spc="415" dirty="0">
                <a:solidFill>
                  <a:schemeClr val="tx1"/>
                </a:solidFill>
              </a:rPr>
              <a:t> </a:t>
            </a:r>
            <a:r>
              <a:rPr sz="2300" spc="65" dirty="0">
                <a:solidFill>
                  <a:schemeClr val="tx1"/>
                </a:solidFill>
              </a:rPr>
              <a:t>полеты</a:t>
            </a:r>
            <a:r>
              <a:rPr sz="2300" spc="430" dirty="0">
                <a:solidFill>
                  <a:schemeClr val="tx1"/>
                </a:solidFill>
              </a:rPr>
              <a:t> </a:t>
            </a:r>
            <a:r>
              <a:rPr sz="2300" dirty="0">
                <a:solidFill>
                  <a:schemeClr val="tx1"/>
                </a:solidFill>
              </a:rPr>
              <a:t>на</a:t>
            </a:r>
            <a:r>
              <a:rPr sz="2300" spc="420" dirty="0">
                <a:solidFill>
                  <a:schemeClr val="tx1"/>
                </a:solidFill>
              </a:rPr>
              <a:t> </a:t>
            </a:r>
            <a:r>
              <a:rPr sz="2300" spc="65" dirty="0">
                <a:solidFill>
                  <a:schemeClr val="tx1"/>
                </a:solidFill>
              </a:rPr>
              <a:t>свободном</a:t>
            </a:r>
            <a:r>
              <a:rPr sz="2300" spc="434" dirty="0">
                <a:solidFill>
                  <a:schemeClr val="tx1"/>
                </a:solidFill>
              </a:rPr>
              <a:t> </a:t>
            </a:r>
            <a:r>
              <a:rPr sz="2300" spc="55" dirty="0">
                <a:solidFill>
                  <a:schemeClr val="tx1"/>
                </a:solidFill>
              </a:rPr>
              <a:t>аэростате </a:t>
            </a:r>
            <a:r>
              <a:rPr sz="2300" spc="-50" dirty="0">
                <a:solidFill>
                  <a:schemeClr val="tx1"/>
                </a:solidFill>
              </a:rPr>
              <a:t>с</a:t>
            </a:r>
            <a:r>
              <a:rPr sz="2300" dirty="0">
                <a:solidFill>
                  <a:schemeClr val="tx1"/>
                </a:solidFill>
              </a:rPr>
              <a:t>	</a:t>
            </a:r>
            <a:r>
              <a:rPr sz="2300" spc="55" dirty="0">
                <a:solidFill>
                  <a:schemeClr val="tx1"/>
                </a:solidFill>
              </a:rPr>
              <a:t>научной</a:t>
            </a:r>
            <a:r>
              <a:rPr sz="2300" dirty="0">
                <a:solidFill>
                  <a:schemeClr val="tx1"/>
                </a:solidFill>
              </a:rPr>
              <a:t>		</a:t>
            </a:r>
            <a:r>
              <a:rPr sz="2300" spc="40" dirty="0">
                <a:solidFill>
                  <a:schemeClr val="tx1"/>
                </a:solidFill>
              </a:rPr>
              <a:t>целью,был</a:t>
            </a:r>
            <a:r>
              <a:rPr sz="2300" dirty="0">
                <a:solidFill>
                  <a:schemeClr val="tx1"/>
                </a:solidFill>
              </a:rPr>
              <a:t>	</a:t>
            </a:r>
            <a:r>
              <a:rPr sz="2300" spc="55" dirty="0">
                <a:solidFill>
                  <a:schemeClr val="tx1"/>
                </a:solidFill>
              </a:rPr>
              <a:t>Михаил</a:t>
            </a:r>
            <a:r>
              <a:rPr sz="2300" dirty="0">
                <a:solidFill>
                  <a:schemeClr val="tx1"/>
                </a:solidFill>
              </a:rPr>
              <a:t>	</a:t>
            </a:r>
            <a:r>
              <a:rPr sz="2300" spc="50" dirty="0">
                <a:solidFill>
                  <a:schemeClr val="tx1"/>
                </a:solidFill>
              </a:rPr>
              <a:t>Рыкачев, </a:t>
            </a:r>
            <a:r>
              <a:rPr sz="2300" spc="55" dirty="0">
                <a:solidFill>
                  <a:schemeClr val="tx1"/>
                </a:solidFill>
              </a:rPr>
              <a:t>будущий</a:t>
            </a:r>
            <a:r>
              <a:rPr sz="2300" dirty="0">
                <a:solidFill>
                  <a:schemeClr val="tx1"/>
                </a:solidFill>
              </a:rPr>
              <a:t>	</a:t>
            </a:r>
            <a:r>
              <a:rPr sz="2300" spc="55" dirty="0">
                <a:solidFill>
                  <a:schemeClr val="tx1"/>
                </a:solidFill>
              </a:rPr>
              <a:t>академик</a:t>
            </a:r>
            <a:r>
              <a:rPr sz="2300" dirty="0">
                <a:solidFill>
                  <a:schemeClr val="tx1"/>
                </a:solidFill>
              </a:rPr>
              <a:t>	</a:t>
            </a:r>
            <a:r>
              <a:rPr sz="2300" spc="-50" dirty="0">
                <a:solidFill>
                  <a:schemeClr val="tx1"/>
                </a:solidFill>
              </a:rPr>
              <a:t>и</a:t>
            </a:r>
            <a:r>
              <a:rPr sz="2300" dirty="0">
                <a:solidFill>
                  <a:schemeClr val="tx1"/>
                </a:solidFill>
              </a:rPr>
              <a:t>		</a:t>
            </a:r>
            <a:r>
              <a:rPr sz="2300" spc="55" dirty="0">
                <a:solidFill>
                  <a:schemeClr val="tx1"/>
                </a:solidFill>
              </a:rPr>
              <a:t>директор</a:t>
            </a:r>
            <a:r>
              <a:rPr sz="2300" dirty="0">
                <a:solidFill>
                  <a:schemeClr val="tx1"/>
                </a:solidFill>
              </a:rPr>
              <a:t>	</a:t>
            </a:r>
            <a:r>
              <a:rPr sz="2300" spc="55" dirty="0">
                <a:solidFill>
                  <a:schemeClr val="tx1"/>
                </a:solidFill>
              </a:rPr>
              <a:t>Главной </a:t>
            </a:r>
            <a:r>
              <a:rPr sz="2300" spc="65" dirty="0">
                <a:solidFill>
                  <a:schemeClr val="tx1"/>
                </a:solidFill>
              </a:rPr>
              <a:t>физической</a:t>
            </a:r>
            <a:r>
              <a:rPr sz="2300" spc="235" dirty="0">
                <a:solidFill>
                  <a:schemeClr val="tx1"/>
                </a:solidFill>
              </a:rPr>
              <a:t> </a:t>
            </a:r>
            <a:r>
              <a:rPr sz="2300" spc="50" dirty="0">
                <a:solidFill>
                  <a:schemeClr val="tx1"/>
                </a:solidFill>
              </a:rPr>
              <a:t>обсерватории.</a:t>
            </a:r>
            <a:endParaRPr sz="2300">
              <a:solidFill>
                <a:schemeClr val="tx1"/>
              </a:solidFill>
            </a:endParaRPr>
          </a:p>
          <a:p>
            <a:pPr marL="3679825" marR="13970">
              <a:lnSpc>
                <a:spcPts val="2810"/>
              </a:lnSpc>
              <a:spcBef>
                <a:spcPts val="1850"/>
              </a:spcBef>
              <a:tabLst>
                <a:tab pos="4839335" algn="l"/>
                <a:tab pos="5829935" algn="l"/>
                <a:tab pos="6386195" algn="l"/>
                <a:tab pos="7809865" algn="l"/>
              </a:tabLst>
            </a:pPr>
            <a:r>
              <a:rPr sz="2300" spc="60" dirty="0">
                <a:solidFill>
                  <a:schemeClr val="tx1"/>
                </a:solidFill>
              </a:rPr>
              <a:t>Рыкачев</a:t>
            </a:r>
            <a:r>
              <a:rPr sz="2300" dirty="0">
                <a:solidFill>
                  <a:schemeClr val="tx1"/>
                </a:solidFill>
              </a:rPr>
              <a:t>	</a:t>
            </a:r>
            <a:r>
              <a:rPr sz="2300" spc="55" dirty="0">
                <a:solidFill>
                  <a:schemeClr val="tx1"/>
                </a:solidFill>
              </a:rPr>
              <a:t>сделал</a:t>
            </a:r>
            <a:r>
              <a:rPr sz="2300" dirty="0">
                <a:solidFill>
                  <a:schemeClr val="tx1"/>
                </a:solidFill>
              </a:rPr>
              <a:t>	</a:t>
            </a:r>
            <a:r>
              <a:rPr sz="2300" spc="30" dirty="0">
                <a:solidFill>
                  <a:schemeClr val="tx1"/>
                </a:solidFill>
              </a:rPr>
              <a:t>ряд</a:t>
            </a:r>
            <a:r>
              <a:rPr sz="2300" dirty="0">
                <a:solidFill>
                  <a:schemeClr val="tx1"/>
                </a:solidFill>
              </a:rPr>
              <a:t>	</a:t>
            </a:r>
            <a:r>
              <a:rPr sz="2300" spc="55" dirty="0">
                <a:solidFill>
                  <a:schemeClr val="tx1"/>
                </a:solidFill>
              </a:rPr>
              <a:t>испытаний</a:t>
            </a:r>
            <a:r>
              <a:rPr sz="2300" dirty="0">
                <a:solidFill>
                  <a:schemeClr val="tx1"/>
                </a:solidFill>
              </a:rPr>
              <a:t>	</a:t>
            </a:r>
            <a:r>
              <a:rPr sz="2300" spc="50" dirty="0">
                <a:solidFill>
                  <a:schemeClr val="tx1"/>
                </a:solidFill>
              </a:rPr>
              <a:t>приборов, </a:t>
            </a:r>
            <a:r>
              <a:rPr sz="2300" spc="70" dirty="0">
                <a:solidFill>
                  <a:schemeClr val="tx1"/>
                </a:solidFill>
              </a:rPr>
              <a:t>поднимающихся</a:t>
            </a:r>
            <a:r>
              <a:rPr sz="2300" spc="204" dirty="0">
                <a:solidFill>
                  <a:schemeClr val="tx1"/>
                </a:solidFill>
              </a:rPr>
              <a:t> </a:t>
            </a:r>
            <a:r>
              <a:rPr sz="2300" spc="60" dirty="0">
                <a:solidFill>
                  <a:schemeClr val="tx1"/>
                </a:solidFill>
              </a:rPr>
              <a:t>силой</a:t>
            </a:r>
            <a:r>
              <a:rPr sz="2300" spc="195" dirty="0">
                <a:solidFill>
                  <a:schemeClr val="tx1"/>
                </a:solidFill>
              </a:rPr>
              <a:t> </a:t>
            </a:r>
            <a:r>
              <a:rPr sz="2300" spc="65" dirty="0">
                <a:solidFill>
                  <a:schemeClr val="tx1"/>
                </a:solidFill>
              </a:rPr>
              <a:t>вращения</a:t>
            </a:r>
            <a:r>
              <a:rPr sz="2300" spc="210" dirty="0">
                <a:solidFill>
                  <a:schemeClr val="tx1"/>
                </a:solidFill>
              </a:rPr>
              <a:t> </a:t>
            </a:r>
            <a:r>
              <a:rPr sz="2300" spc="45" dirty="0">
                <a:solidFill>
                  <a:schemeClr val="tx1"/>
                </a:solidFill>
              </a:rPr>
              <a:t>крыльев.</a:t>
            </a:r>
            <a:endParaRPr sz="2300">
              <a:solidFill>
                <a:schemeClr val="tx1"/>
              </a:solidFill>
            </a:endParaRPr>
          </a:p>
          <a:p>
            <a:pPr marL="843280">
              <a:lnSpc>
                <a:spcPts val="1415"/>
              </a:lnSpc>
            </a:pPr>
            <a:r>
              <a:rPr sz="1750" spc="65" dirty="0">
                <a:solidFill>
                  <a:schemeClr val="tx1"/>
                </a:solidFill>
              </a:rPr>
              <a:t>1841-</a:t>
            </a:r>
            <a:r>
              <a:rPr sz="1750" spc="30" dirty="0">
                <a:solidFill>
                  <a:schemeClr val="tx1"/>
                </a:solidFill>
              </a:rPr>
              <a:t>1919</a:t>
            </a:r>
            <a:endParaRPr sz="1750">
              <a:solidFill>
                <a:schemeClr val="tx1"/>
              </a:solidFill>
            </a:endParaRPr>
          </a:p>
        </p:txBody>
      </p:sp>
      <p:sp>
        <p:nvSpPr>
          <p:cNvPr id="29" name="object 29"/>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0737"/>
            <a:ext cx="10693400" cy="6008370"/>
          </a:xfrm>
          <a:custGeom>
            <a:avLst/>
            <a:gdLst/>
            <a:ahLst/>
            <a:cxnLst/>
            <a:rect l="l" t="t" r="r" b="b"/>
            <a:pathLst>
              <a:path w="10693400" h="6008370">
                <a:moveTo>
                  <a:pt x="0" y="0"/>
                </a:moveTo>
                <a:lnTo>
                  <a:pt x="10693400" y="0"/>
                </a:lnTo>
                <a:lnTo>
                  <a:pt x="10693400" y="6007887"/>
                </a:lnTo>
                <a:lnTo>
                  <a:pt x="0" y="6007887"/>
                </a:lnTo>
                <a:lnTo>
                  <a:pt x="0" y="0"/>
                </a:lnTo>
                <a:close/>
              </a:path>
            </a:pathLst>
          </a:custGeom>
          <a:solidFill>
            <a:srgbClr val="EFEFEF"/>
          </a:solidFill>
        </p:spPr>
        <p:txBody>
          <a:bodyPr wrap="square" lIns="0" tIns="0" rIns="0" bIns="0" rtlCol="0"/>
          <a:lstStyle/>
          <a:p>
            <a:endParaRPr/>
          </a:p>
        </p:txBody>
      </p:sp>
      <p:grpSp>
        <p:nvGrpSpPr>
          <p:cNvPr id="3" name="object 3"/>
          <p:cNvGrpSpPr/>
          <p:nvPr/>
        </p:nvGrpSpPr>
        <p:grpSpPr>
          <a:xfrm>
            <a:off x="-2857" y="767880"/>
            <a:ext cx="10699115" cy="6014085"/>
            <a:chOff x="-2857" y="767880"/>
            <a:chExt cx="10699115" cy="6014085"/>
          </a:xfrm>
        </p:grpSpPr>
        <p:sp>
          <p:nvSpPr>
            <p:cNvPr id="4" name="object 4"/>
            <p:cNvSpPr/>
            <p:nvPr/>
          </p:nvSpPr>
          <p:spPr>
            <a:xfrm>
              <a:off x="0" y="770737"/>
              <a:ext cx="10693400" cy="6008370"/>
            </a:xfrm>
            <a:custGeom>
              <a:avLst/>
              <a:gdLst/>
              <a:ahLst/>
              <a:cxnLst/>
              <a:rect l="l" t="t" r="r" b="b"/>
              <a:pathLst>
                <a:path w="10693400" h="6008370">
                  <a:moveTo>
                    <a:pt x="0" y="0"/>
                  </a:moveTo>
                  <a:lnTo>
                    <a:pt x="10693400" y="0"/>
                  </a:lnTo>
                  <a:lnTo>
                    <a:pt x="10693400" y="6007887"/>
                  </a:lnTo>
                  <a:lnTo>
                    <a:pt x="0" y="6007887"/>
                  </a:lnTo>
                  <a:lnTo>
                    <a:pt x="0" y="0"/>
                  </a:lnTo>
                </a:path>
              </a:pathLst>
            </a:custGeom>
            <a:ln w="5346">
              <a:solidFill>
                <a:srgbClr val="EEEEEE"/>
              </a:solidFill>
            </a:ln>
          </p:spPr>
          <p:txBody>
            <a:bodyPr wrap="square" lIns="0" tIns="0" rIns="0" bIns="0" rtlCol="0"/>
            <a:lstStyle/>
            <a:p>
              <a:endParaRPr/>
            </a:p>
          </p:txBody>
        </p:sp>
        <p:sp>
          <p:nvSpPr>
            <p:cNvPr id="5" name="object 5"/>
            <p:cNvSpPr/>
            <p:nvPr/>
          </p:nvSpPr>
          <p:spPr>
            <a:xfrm>
              <a:off x="245071" y="5992660"/>
              <a:ext cx="131445" cy="185420"/>
            </a:xfrm>
            <a:custGeom>
              <a:avLst/>
              <a:gdLst/>
              <a:ahLst/>
              <a:cxnLst/>
              <a:rect l="l" t="t" r="r" b="b"/>
              <a:pathLst>
                <a:path w="131445" h="185420">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6" name="object 6"/>
            <p:cNvSpPr/>
            <p:nvPr/>
          </p:nvSpPr>
          <p:spPr>
            <a:xfrm>
              <a:off x="245071" y="617800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7" name="object 7"/>
            <p:cNvSpPr/>
            <p:nvPr/>
          </p:nvSpPr>
          <p:spPr>
            <a:xfrm>
              <a:off x="245071" y="5821565"/>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8" name="object 8"/>
            <p:cNvSpPr/>
            <p:nvPr/>
          </p:nvSpPr>
          <p:spPr>
            <a:xfrm>
              <a:off x="245071" y="6382994"/>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9" name="object 9"/>
            <p:cNvSpPr/>
            <p:nvPr/>
          </p:nvSpPr>
          <p:spPr>
            <a:xfrm>
              <a:off x="237032" y="6569227"/>
              <a:ext cx="139065" cy="205104"/>
            </a:xfrm>
            <a:custGeom>
              <a:avLst/>
              <a:gdLst/>
              <a:ahLst/>
              <a:cxnLst/>
              <a:rect l="l" t="t" r="r" b="b"/>
              <a:pathLst>
                <a:path w="139065" h="205104">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10" name="object 10"/>
            <p:cNvPicPr/>
            <p:nvPr/>
          </p:nvPicPr>
          <p:blipFill>
            <a:blip r:embed="rId2" cstate="print"/>
            <a:stretch>
              <a:fillRect/>
            </a:stretch>
          </p:blipFill>
          <p:spPr>
            <a:xfrm>
              <a:off x="8287385" y="770737"/>
              <a:ext cx="2227791" cy="1014084"/>
            </a:xfrm>
            <a:prstGeom prst="rect">
              <a:avLst/>
            </a:prstGeom>
          </p:spPr>
        </p:pic>
        <p:sp>
          <p:nvSpPr>
            <p:cNvPr id="11" name="object 11"/>
            <p:cNvSpPr/>
            <p:nvPr/>
          </p:nvSpPr>
          <p:spPr>
            <a:xfrm>
              <a:off x="639368" y="1965274"/>
              <a:ext cx="3037840" cy="3702050"/>
            </a:xfrm>
            <a:custGeom>
              <a:avLst/>
              <a:gdLst/>
              <a:ahLst/>
              <a:cxnLst/>
              <a:rect l="l" t="t" r="r" b="b"/>
              <a:pathLst>
                <a:path w="3037840" h="3702050">
                  <a:moveTo>
                    <a:pt x="2531364" y="0"/>
                  </a:moveTo>
                  <a:lnTo>
                    <a:pt x="506310" y="0"/>
                  </a:lnTo>
                  <a:lnTo>
                    <a:pt x="457545" y="2317"/>
                  </a:lnTo>
                  <a:lnTo>
                    <a:pt x="410092" y="9127"/>
                  </a:lnTo>
                  <a:lnTo>
                    <a:pt x="364164" y="20218"/>
                  </a:lnTo>
                  <a:lnTo>
                    <a:pt x="319972" y="35378"/>
                  </a:lnTo>
                  <a:lnTo>
                    <a:pt x="277729" y="54395"/>
                  </a:lnTo>
                  <a:lnTo>
                    <a:pt x="237646" y="77058"/>
                  </a:lnTo>
                  <a:lnTo>
                    <a:pt x="199936" y="103153"/>
                  </a:lnTo>
                  <a:lnTo>
                    <a:pt x="164812" y="132470"/>
                  </a:lnTo>
                  <a:lnTo>
                    <a:pt x="132484" y="164796"/>
                  </a:lnTo>
                  <a:lnTo>
                    <a:pt x="103165" y="199920"/>
                  </a:lnTo>
                  <a:lnTo>
                    <a:pt x="77067" y="237629"/>
                  </a:lnTo>
                  <a:lnTo>
                    <a:pt x="54402" y="277712"/>
                  </a:lnTo>
                  <a:lnTo>
                    <a:pt x="35383" y="319956"/>
                  </a:lnTo>
                  <a:lnTo>
                    <a:pt x="20221" y="364150"/>
                  </a:lnTo>
                  <a:lnTo>
                    <a:pt x="9128" y="410082"/>
                  </a:lnTo>
                  <a:lnTo>
                    <a:pt x="2317" y="457539"/>
                  </a:lnTo>
                  <a:lnTo>
                    <a:pt x="0" y="506310"/>
                  </a:lnTo>
                  <a:lnTo>
                    <a:pt x="0" y="3195396"/>
                  </a:lnTo>
                  <a:lnTo>
                    <a:pt x="2317" y="3244159"/>
                  </a:lnTo>
                  <a:lnTo>
                    <a:pt x="9128" y="3291610"/>
                  </a:lnTo>
                  <a:lnTo>
                    <a:pt x="20221" y="3337538"/>
                  </a:lnTo>
                  <a:lnTo>
                    <a:pt x="35383" y="3381729"/>
                  </a:lnTo>
                  <a:lnTo>
                    <a:pt x="54402" y="3423972"/>
                  </a:lnTo>
                  <a:lnTo>
                    <a:pt x="77067" y="3464054"/>
                  </a:lnTo>
                  <a:lnTo>
                    <a:pt x="103165" y="3501764"/>
                  </a:lnTo>
                  <a:lnTo>
                    <a:pt x="132484" y="3536890"/>
                  </a:lnTo>
                  <a:lnTo>
                    <a:pt x="164812" y="3569218"/>
                  </a:lnTo>
                  <a:lnTo>
                    <a:pt x="199936" y="3598538"/>
                  </a:lnTo>
                  <a:lnTo>
                    <a:pt x="237646" y="3624636"/>
                  </a:lnTo>
                  <a:lnTo>
                    <a:pt x="277729" y="3647302"/>
                  </a:lnTo>
                  <a:lnTo>
                    <a:pt x="319972" y="3666322"/>
                  </a:lnTo>
                  <a:lnTo>
                    <a:pt x="364164" y="3681484"/>
                  </a:lnTo>
                  <a:lnTo>
                    <a:pt x="410092" y="3692578"/>
                  </a:lnTo>
                  <a:lnTo>
                    <a:pt x="457545" y="3699389"/>
                  </a:lnTo>
                  <a:lnTo>
                    <a:pt x="506310" y="3701707"/>
                  </a:lnTo>
                  <a:lnTo>
                    <a:pt x="2531364" y="3701707"/>
                  </a:lnTo>
                  <a:lnTo>
                    <a:pt x="2580129" y="3699389"/>
                  </a:lnTo>
                  <a:lnTo>
                    <a:pt x="2627582" y="3692578"/>
                  </a:lnTo>
                  <a:lnTo>
                    <a:pt x="2673510" y="3681484"/>
                  </a:lnTo>
                  <a:lnTo>
                    <a:pt x="2717702" y="3666322"/>
                  </a:lnTo>
                  <a:lnTo>
                    <a:pt x="2759945" y="3647302"/>
                  </a:lnTo>
                  <a:lnTo>
                    <a:pt x="2800028" y="3624636"/>
                  </a:lnTo>
                  <a:lnTo>
                    <a:pt x="2837737" y="3598538"/>
                  </a:lnTo>
                  <a:lnTo>
                    <a:pt x="2872862" y="3569218"/>
                  </a:lnTo>
                  <a:lnTo>
                    <a:pt x="2905190" y="3536890"/>
                  </a:lnTo>
                  <a:lnTo>
                    <a:pt x="2934509" y="3501764"/>
                  </a:lnTo>
                  <a:lnTo>
                    <a:pt x="2960607" y="3464054"/>
                  </a:lnTo>
                  <a:lnTo>
                    <a:pt x="2983272" y="3423972"/>
                  </a:lnTo>
                  <a:lnTo>
                    <a:pt x="3002291" y="3381729"/>
                  </a:lnTo>
                  <a:lnTo>
                    <a:pt x="3017453" y="3337538"/>
                  </a:lnTo>
                  <a:lnTo>
                    <a:pt x="3028546" y="3291610"/>
                  </a:lnTo>
                  <a:lnTo>
                    <a:pt x="3035357" y="3244159"/>
                  </a:lnTo>
                  <a:lnTo>
                    <a:pt x="3037674" y="3195396"/>
                  </a:lnTo>
                  <a:lnTo>
                    <a:pt x="3037674" y="506310"/>
                  </a:lnTo>
                  <a:lnTo>
                    <a:pt x="3035357" y="457539"/>
                  </a:lnTo>
                  <a:lnTo>
                    <a:pt x="3028546" y="410082"/>
                  </a:lnTo>
                  <a:lnTo>
                    <a:pt x="3017453" y="364150"/>
                  </a:lnTo>
                  <a:lnTo>
                    <a:pt x="3002291" y="319956"/>
                  </a:lnTo>
                  <a:lnTo>
                    <a:pt x="2983272" y="277712"/>
                  </a:lnTo>
                  <a:lnTo>
                    <a:pt x="2960607" y="237629"/>
                  </a:lnTo>
                  <a:lnTo>
                    <a:pt x="2934509" y="199920"/>
                  </a:lnTo>
                  <a:lnTo>
                    <a:pt x="2905190" y="164796"/>
                  </a:lnTo>
                  <a:lnTo>
                    <a:pt x="2872862" y="132470"/>
                  </a:lnTo>
                  <a:lnTo>
                    <a:pt x="2837737" y="103153"/>
                  </a:lnTo>
                  <a:lnTo>
                    <a:pt x="2800028" y="77058"/>
                  </a:lnTo>
                  <a:lnTo>
                    <a:pt x="2759945" y="54395"/>
                  </a:lnTo>
                  <a:lnTo>
                    <a:pt x="2717702" y="35378"/>
                  </a:lnTo>
                  <a:lnTo>
                    <a:pt x="2673510" y="20218"/>
                  </a:lnTo>
                  <a:lnTo>
                    <a:pt x="2627582" y="9127"/>
                  </a:lnTo>
                  <a:lnTo>
                    <a:pt x="2580129" y="2317"/>
                  </a:lnTo>
                  <a:lnTo>
                    <a:pt x="2531364" y="0"/>
                  </a:lnTo>
                  <a:close/>
                </a:path>
              </a:pathLst>
            </a:custGeom>
            <a:solidFill>
              <a:srgbClr val="FBE3BE"/>
            </a:solidFill>
          </p:spPr>
          <p:txBody>
            <a:bodyPr wrap="square" lIns="0" tIns="0" rIns="0" bIns="0" rtlCol="0"/>
            <a:lstStyle/>
            <a:p>
              <a:endParaRPr/>
            </a:p>
          </p:txBody>
        </p:sp>
        <p:sp>
          <p:nvSpPr>
            <p:cNvPr id="12" name="object 12"/>
            <p:cNvSpPr/>
            <p:nvPr/>
          </p:nvSpPr>
          <p:spPr>
            <a:xfrm>
              <a:off x="639368" y="1965274"/>
              <a:ext cx="3037840" cy="3702050"/>
            </a:xfrm>
            <a:custGeom>
              <a:avLst/>
              <a:gdLst/>
              <a:ahLst/>
              <a:cxnLst/>
              <a:rect l="l" t="t" r="r" b="b"/>
              <a:pathLst>
                <a:path w="3037840" h="3702050">
                  <a:moveTo>
                    <a:pt x="0" y="506310"/>
                  </a:moveTo>
                  <a:lnTo>
                    <a:pt x="2317" y="457539"/>
                  </a:lnTo>
                  <a:lnTo>
                    <a:pt x="9128" y="410082"/>
                  </a:lnTo>
                  <a:lnTo>
                    <a:pt x="20221" y="364150"/>
                  </a:lnTo>
                  <a:lnTo>
                    <a:pt x="35383" y="319956"/>
                  </a:lnTo>
                  <a:lnTo>
                    <a:pt x="54402" y="277712"/>
                  </a:lnTo>
                  <a:lnTo>
                    <a:pt x="77067" y="237629"/>
                  </a:lnTo>
                  <a:lnTo>
                    <a:pt x="103165" y="199920"/>
                  </a:lnTo>
                  <a:lnTo>
                    <a:pt x="132484" y="164796"/>
                  </a:lnTo>
                  <a:lnTo>
                    <a:pt x="164812" y="132470"/>
                  </a:lnTo>
                  <a:lnTo>
                    <a:pt x="199936" y="103153"/>
                  </a:lnTo>
                  <a:lnTo>
                    <a:pt x="237646" y="77058"/>
                  </a:lnTo>
                  <a:lnTo>
                    <a:pt x="277729" y="54395"/>
                  </a:lnTo>
                  <a:lnTo>
                    <a:pt x="319972" y="35378"/>
                  </a:lnTo>
                  <a:lnTo>
                    <a:pt x="364164" y="20218"/>
                  </a:lnTo>
                  <a:lnTo>
                    <a:pt x="410092" y="9127"/>
                  </a:lnTo>
                  <a:lnTo>
                    <a:pt x="457545" y="2317"/>
                  </a:lnTo>
                  <a:lnTo>
                    <a:pt x="506310" y="0"/>
                  </a:lnTo>
                  <a:lnTo>
                    <a:pt x="2531364" y="0"/>
                  </a:lnTo>
                  <a:lnTo>
                    <a:pt x="2580129" y="2317"/>
                  </a:lnTo>
                  <a:lnTo>
                    <a:pt x="2627582" y="9127"/>
                  </a:lnTo>
                  <a:lnTo>
                    <a:pt x="2673510" y="20218"/>
                  </a:lnTo>
                  <a:lnTo>
                    <a:pt x="2717702" y="35378"/>
                  </a:lnTo>
                  <a:lnTo>
                    <a:pt x="2759945" y="54395"/>
                  </a:lnTo>
                  <a:lnTo>
                    <a:pt x="2800028" y="77058"/>
                  </a:lnTo>
                  <a:lnTo>
                    <a:pt x="2837737" y="103153"/>
                  </a:lnTo>
                  <a:lnTo>
                    <a:pt x="2872862" y="132470"/>
                  </a:lnTo>
                  <a:lnTo>
                    <a:pt x="2905190" y="164796"/>
                  </a:lnTo>
                  <a:lnTo>
                    <a:pt x="2934509" y="199920"/>
                  </a:lnTo>
                  <a:lnTo>
                    <a:pt x="2960607" y="237629"/>
                  </a:lnTo>
                  <a:lnTo>
                    <a:pt x="2983272" y="277712"/>
                  </a:lnTo>
                  <a:lnTo>
                    <a:pt x="3002291" y="319956"/>
                  </a:lnTo>
                  <a:lnTo>
                    <a:pt x="3017453" y="364150"/>
                  </a:lnTo>
                  <a:lnTo>
                    <a:pt x="3028546" y="410082"/>
                  </a:lnTo>
                  <a:lnTo>
                    <a:pt x="3035357" y="457539"/>
                  </a:lnTo>
                  <a:lnTo>
                    <a:pt x="3037674" y="506310"/>
                  </a:lnTo>
                  <a:lnTo>
                    <a:pt x="3037674" y="3195396"/>
                  </a:lnTo>
                  <a:lnTo>
                    <a:pt x="3035357" y="3244159"/>
                  </a:lnTo>
                  <a:lnTo>
                    <a:pt x="3028546" y="3291610"/>
                  </a:lnTo>
                  <a:lnTo>
                    <a:pt x="3017453" y="3337538"/>
                  </a:lnTo>
                  <a:lnTo>
                    <a:pt x="3002291" y="3381729"/>
                  </a:lnTo>
                  <a:lnTo>
                    <a:pt x="2983272" y="3423972"/>
                  </a:lnTo>
                  <a:lnTo>
                    <a:pt x="2960607" y="3464054"/>
                  </a:lnTo>
                  <a:lnTo>
                    <a:pt x="2934509" y="3501764"/>
                  </a:lnTo>
                  <a:lnTo>
                    <a:pt x="2905190" y="3536890"/>
                  </a:lnTo>
                  <a:lnTo>
                    <a:pt x="2872862" y="3569218"/>
                  </a:lnTo>
                  <a:lnTo>
                    <a:pt x="2837737" y="3598538"/>
                  </a:lnTo>
                  <a:lnTo>
                    <a:pt x="2800028" y="3624636"/>
                  </a:lnTo>
                  <a:lnTo>
                    <a:pt x="2759945" y="3647302"/>
                  </a:lnTo>
                  <a:lnTo>
                    <a:pt x="2717702" y="3666322"/>
                  </a:lnTo>
                  <a:lnTo>
                    <a:pt x="2673510" y="3681484"/>
                  </a:lnTo>
                  <a:lnTo>
                    <a:pt x="2627582" y="3692578"/>
                  </a:lnTo>
                  <a:lnTo>
                    <a:pt x="2580129" y="3699389"/>
                  </a:lnTo>
                  <a:lnTo>
                    <a:pt x="2531364" y="3701707"/>
                  </a:lnTo>
                  <a:lnTo>
                    <a:pt x="506310" y="3701707"/>
                  </a:lnTo>
                  <a:lnTo>
                    <a:pt x="457545" y="3699389"/>
                  </a:lnTo>
                  <a:lnTo>
                    <a:pt x="410092" y="3692578"/>
                  </a:lnTo>
                  <a:lnTo>
                    <a:pt x="364164" y="3681484"/>
                  </a:lnTo>
                  <a:lnTo>
                    <a:pt x="319972" y="3666322"/>
                  </a:lnTo>
                  <a:lnTo>
                    <a:pt x="277729" y="3647302"/>
                  </a:lnTo>
                  <a:lnTo>
                    <a:pt x="237646" y="3624636"/>
                  </a:lnTo>
                  <a:lnTo>
                    <a:pt x="199936" y="3598538"/>
                  </a:lnTo>
                  <a:lnTo>
                    <a:pt x="164812" y="3569218"/>
                  </a:lnTo>
                  <a:lnTo>
                    <a:pt x="132484" y="3536890"/>
                  </a:lnTo>
                  <a:lnTo>
                    <a:pt x="103165" y="3501764"/>
                  </a:lnTo>
                  <a:lnTo>
                    <a:pt x="77067" y="3464054"/>
                  </a:lnTo>
                  <a:lnTo>
                    <a:pt x="54402" y="3423972"/>
                  </a:lnTo>
                  <a:lnTo>
                    <a:pt x="35383" y="3381729"/>
                  </a:lnTo>
                  <a:lnTo>
                    <a:pt x="20221" y="3337538"/>
                  </a:lnTo>
                  <a:lnTo>
                    <a:pt x="9128" y="3291610"/>
                  </a:lnTo>
                  <a:lnTo>
                    <a:pt x="2317" y="3244159"/>
                  </a:lnTo>
                  <a:lnTo>
                    <a:pt x="0" y="3195396"/>
                  </a:lnTo>
                  <a:lnTo>
                    <a:pt x="0" y="506310"/>
                  </a:lnTo>
                  <a:close/>
                </a:path>
              </a:pathLst>
            </a:custGeom>
            <a:ln w="15148">
              <a:solidFill>
                <a:srgbClr val="FBE3BE"/>
              </a:solidFill>
            </a:ln>
          </p:spPr>
          <p:txBody>
            <a:bodyPr wrap="square" lIns="0" tIns="0" rIns="0" bIns="0" rtlCol="0"/>
            <a:lstStyle/>
            <a:p>
              <a:endParaRPr/>
            </a:p>
          </p:txBody>
        </p:sp>
      </p:grpSp>
      <p:sp>
        <p:nvSpPr>
          <p:cNvPr id="13" name="object 13"/>
          <p:cNvSpPr txBox="1"/>
          <p:nvPr/>
        </p:nvSpPr>
        <p:spPr>
          <a:xfrm>
            <a:off x="1118127" y="2081191"/>
            <a:ext cx="2025014" cy="418465"/>
          </a:xfrm>
          <a:prstGeom prst="rect">
            <a:avLst/>
          </a:prstGeom>
        </p:spPr>
        <p:txBody>
          <a:bodyPr vert="horz" wrap="square" lIns="0" tIns="15875" rIns="0" bIns="0" rtlCol="0">
            <a:spAutoFit/>
          </a:bodyPr>
          <a:lstStyle/>
          <a:p>
            <a:pPr marL="12700">
              <a:lnSpc>
                <a:spcPct val="100000"/>
              </a:lnSpc>
              <a:spcBef>
                <a:spcPts val="125"/>
              </a:spcBef>
            </a:pPr>
            <a:r>
              <a:rPr sz="2550" spc="-10" dirty="0">
                <a:solidFill>
                  <a:srgbClr val="6C7185"/>
                </a:solidFill>
                <a:latin typeface="Arial Narrow"/>
                <a:cs typeface="Arial Narrow"/>
              </a:rPr>
              <a:t>А.Ф.Можайский</a:t>
            </a:r>
            <a:endParaRPr sz="2550">
              <a:latin typeface="Arial Narrow"/>
              <a:cs typeface="Arial Narrow"/>
            </a:endParaRPr>
          </a:p>
        </p:txBody>
      </p:sp>
      <p:sp>
        <p:nvSpPr>
          <p:cNvPr id="14" name="object 14"/>
          <p:cNvSpPr txBox="1">
            <a:spLocks noGrp="1"/>
          </p:cNvSpPr>
          <p:nvPr>
            <p:ph type="title"/>
          </p:nvPr>
        </p:nvSpPr>
        <p:spPr>
          <a:xfrm>
            <a:off x="670529" y="969136"/>
            <a:ext cx="7573645" cy="678815"/>
          </a:xfrm>
          <a:prstGeom prst="rect">
            <a:avLst/>
          </a:prstGeom>
        </p:spPr>
        <p:txBody>
          <a:bodyPr vert="horz" wrap="square" lIns="0" tIns="71755" rIns="0" bIns="0" rtlCol="0">
            <a:spAutoFit/>
          </a:bodyPr>
          <a:lstStyle/>
          <a:p>
            <a:pPr marL="12700" marR="5080">
              <a:lnSpc>
                <a:spcPts val="2340"/>
              </a:lnSpc>
              <a:spcBef>
                <a:spcPts val="565"/>
              </a:spcBef>
            </a:pPr>
            <a:r>
              <a:rPr sz="2300" spc="-60" dirty="0">
                <a:solidFill>
                  <a:schemeClr val="tx1"/>
                </a:solidFill>
                <a:latin typeface="Arial Narrow"/>
                <a:cs typeface="Arial Narrow"/>
              </a:rPr>
              <a:t>Русский</a:t>
            </a:r>
            <a:r>
              <a:rPr sz="2300" spc="-45" dirty="0">
                <a:solidFill>
                  <a:schemeClr val="tx1"/>
                </a:solidFill>
                <a:latin typeface="Arial Narrow"/>
                <a:cs typeface="Arial Narrow"/>
              </a:rPr>
              <a:t> </a:t>
            </a:r>
            <a:r>
              <a:rPr sz="2300" spc="-70" dirty="0">
                <a:solidFill>
                  <a:schemeClr val="tx1"/>
                </a:solidFill>
                <a:latin typeface="Arial Narrow"/>
                <a:cs typeface="Arial Narrow"/>
              </a:rPr>
              <a:t>изобретатель</a:t>
            </a:r>
            <a:r>
              <a:rPr sz="2300" spc="-15" dirty="0">
                <a:solidFill>
                  <a:schemeClr val="tx1"/>
                </a:solidFill>
                <a:latin typeface="Arial Narrow"/>
                <a:cs typeface="Arial Narrow"/>
              </a:rPr>
              <a:t> </a:t>
            </a:r>
            <a:r>
              <a:rPr sz="2300" spc="-60" dirty="0">
                <a:solidFill>
                  <a:schemeClr val="tx1"/>
                </a:solidFill>
                <a:latin typeface="Arial Narrow"/>
                <a:cs typeface="Arial Narrow"/>
              </a:rPr>
              <a:t>Александр</a:t>
            </a:r>
            <a:r>
              <a:rPr sz="2300" spc="-10" dirty="0">
                <a:solidFill>
                  <a:schemeClr val="tx1"/>
                </a:solidFill>
                <a:latin typeface="Arial Narrow"/>
                <a:cs typeface="Arial Narrow"/>
              </a:rPr>
              <a:t> </a:t>
            </a:r>
            <a:r>
              <a:rPr sz="2300" spc="-60" dirty="0">
                <a:solidFill>
                  <a:schemeClr val="tx1"/>
                </a:solidFill>
                <a:latin typeface="Arial Narrow"/>
                <a:cs typeface="Arial Narrow"/>
              </a:rPr>
              <a:t>Можайский</a:t>
            </a:r>
            <a:r>
              <a:rPr sz="2300" spc="-15" dirty="0">
                <a:solidFill>
                  <a:schemeClr val="tx1"/>
                </a:solidFill>
                <a:latin typeface="Arial Narrow"/>
                <a:cs typeface="Arial Narrow"/>
              </a:rPr>
              <a:t> </a:t>
            </a:r>
            <a:r>
              <a:rPr sz="2300" dirty="0">
                <a:solidFill>
                  <a:schemeClr val="tx1"/>
                </a:solidFill>
                <a:latin typeface="Arial Narrow"/>
                <a:cs typeface="Arial Narrow"/>
              </a:rPr>
              <a:t>в</a:t>
            </a:r>
            <a:r>
              <a:rPr sz="2300" spc="-100" dirty="0">
                <a:solidFill>
                  <a:schemeClr val="tx1"/>
                </a:solidFill>
                <a:latin typeface="Arial Narrow"/>
                <a:cs typeface="Arial Narrow"/>
              </a:rPr>
              <a:t> </a:t>
            </a:r>
            <a:r>
              <a:rPr sz="2300" spc="-30" dirty="0">
                <a:solidFill>
                  <a:schemeClr val="tx1"/>
                </a:solidFill>
                <a:latin typeface="Arial Narrow"/>
                <a:cs typeface="Arial Narrow"/>
              </a:rPr>
              <a:t>80-</a:t>
            </a:r>
            <a:r>
              <a:rPr sz="2300" dirty="0">
                <a:solidFill>
                  <a:schemeClr val="tx1"/>
                </a:solidFill>
                <a:latin typeface="Arial Narrow"/>
                <a:cs typeface="Arial Narrow"/>
              </a:rPr>
              <a:t>е</a:t>
            </a:r>
            <a:r>
              <a:rPr sz="2300" spc="-10" dirty="0">
                <a:solidFill>
                  <a:schemeClr val="tx1"/>
                </a:solidFill>
                <a:latin typeface="Arial Narrow"/>
                <a:cs typeface="Arial Narrow"/>
              </a:rPr>
              <a:t> </a:t>
            </a:r>
            <a:r>
              <a:rPr sz="2300" spc="-55" dirty="0">
                <a:solidFill>
                  <a:schemeClr val="tx1"/>
                </a:solidFill>
                <a:latin typeface="Arial Narrow"/>
                <a:cs typeface="Arial Narrow"/>
              </a:rPr>
              <a:t>годы</a:t>
            </a:r>
            <a:r>
              <a:rPr sz="2300" spc="-95" dirty="0">
                <a:solidFill>
                  <a:schemeClr val="tx1"/>
                </a:solidFill>
                <a:latin typeface="Arial Narrow"/>
                <a:cs typeface="Arial Narrow"/>
              </a:rPr>
              <a:t> </a:t>
            </a:r>
            <a:r>
              <a:rPr sz="2300" spc="-50" dirty="0">
                <a:solidFill>
                  <a:schemeClr val="tx1"/>
                </a:solidFill>
                <a:latin typeface="Arial Narrow"/>
                <a:cs typeface="Arial Narrow"/>
              </a:rPr>
              <a:t>XIX</a:t>
            </a:r>
            <a:r>
              <a:rPr sz="2300" spc="-85" dirty="0">
                <a:solidFill>
                  <a:schemeClr val="tx1"/>
                </a:solidFill>
                <a:latin typeface="Arial Narrow"/>
                <a:cs typeface="Arial Narrow"/>
              </a:rPr>
              <a:t> </a:t>
            </a:r>
            <a:r>
              <a:rPr sz="2300" spc="-20" dirty="0">
                <a:solidFill>
                  <a:schemeClr val="tx1"/>
                </a:solidFill>
                <a:latin typeface="Arial Narrow"/>
                <a:cs typeface="Arial Narrow"/>
              </a:rPr>
              <a:t>века </a:t>
            </a:r>
            <a:r>
              <a:rPr sz="2300" spc="-55" dirty="0">
                <a:solidFill>
                  <a:schemeClr val="tx1"/>
                </a:solidFill>
                <a:latin typeface="Arial Narrow"/>
                <a:cs typeface="Arial Narrow"/>
              </a:rPr>
              <a:t>создал</a:t>
            </a:r>
            <a:r>
              <a:rPr sz="2300" spc="-65" dirty="0">
                <a:solidFill>
                  <a:schemeClr val="tx1"/>
                </a:solidFill>
                <a:latin typeface="Arial Narrow"/>
                <a:cs typeface="Arial Narrow"/>
              </a:rPr>
              <a:t> </a:t>
            </a:r>
            <a:r>
              <a:rPr sz="2300" spc="-55" dirty="0">
                <a:solidFill>
                  <a:schemeClr val="tx1"/>
                </a:solidFill>
                <a:latin typeface="Arial Narrow"/>
                <a:cs typeface="Arial Narrow"/>
              </a:rPr>
              <a:t>первый</a:t>
            </a:r>
            <a:r>
              <a:rPr sz="2300" spc="-35" dirty="0">
                <a:solidFill>
                  <a:schemeClr val="tx1"/>
                </a:solidFill>
                <a:latin typeface="Arial Narrow"/>
                <a:cs typeface="Arial Narrow"/>
              </a:rPr>
              <a:t> </a:t>
            </a:r>
            <a:r>
              <a:rPr sz="2300" dirty="0">
                <a:solidFill>
                  <a:schemeClr val="tx1"/>
                </a:solidFill>
                <a:latin typeface="Arial Narrow"/>
                <a:cs typeface="Arial Narrow"/>
              </a:rPr>
              <a:t>в</a:t>
            </a:r>
            <a:r>
              <a:rPr sz="2300" spc="-30" dirty="0">
                <a:solidFill>
                  <a:schemeClr val="tx1"/>
                </a:solidFill>
                <a:latin typeface="Arial Narrow"/>
                <a:cs typeface="Arial Narrow"/>
              </a:rPr>
              <a:t> </a:t>
            </a:r>
            <a:r>
              <a:rPr sz="2300" spc="-35" dirty="0">
                <a:solidFill>
                  <a:schemeClr val="tx1"/>
                </a:solidFill>
                <a:latin typeface="Arial Narrow"/>
                <a:cs typeface="Arial Narrow"/>
              </a:rPr>
              <a:t>мире </a:t>
            </a:r>
            <a:r>
              <a:rPr sz="2300" spc="-60" dirty="0">
                <a:solidFill>
                  <a:schemeClr val="tx1"/>
                </a:solidFill>
                <a:latin typeface="Arial Narrow"/>
                <a:cs typeface="Arial Narrow"/>
              </a:rPr>
              <a:t>самолет,</a:t>
            </a:r>
            <a:r>
              <a:rPr sz="2300" spc="-85" dirty="0">
                <a:solidFill>
                  <a:schemeClr val="tx1"/>
                </a:solidFill>
                <a:latin typeface="Arial Narrow"/>
                <a:cs typeface="Arial Narrow"/>
              </a:rPr>
              <a:t> </a:t>
            </a:r>
            <a:r>
              <a:rPr sz="2300" spc="-60" dirty="0">
                <a:solidFill>
                  <a:schemeClr val="tx1"/>
                </a:solidFill>
                <a:latin typeface="Arial Narrow"/>
                <a:cs typeface="Arial Narrow"/>
              </a:rPr>
              <a:t>способный</a:t>
            </a:r>
            <a:r>
              <a:rPr sz="2300" spc="-35" dirty="0">
                <a:solidFill>
                  <a:schemeClr val="tx1"/>
                </a:solidFill>
                <a:latin typeface="Arial Narrow"/>
                <a:cs typeface="Arial Narrow"/>
              </a:rPr>
              <a:t> </a:t>
            </a:r>
            <a:r>
              <a:rPr sz="2300" spc="-55" dirty="0">
                <a:solidFill>
                  <a:schemeClr val="tx1"/>
                </a:solidFill>
                <a:latin typeface="Arial Narrow"/>
                <a:cs typeface="Arial Narrow"/>
              </a:rPr>
              <a:t>поднять</a:t>
            </a:r>
            <a:r>
              <a:rPr sz="2300" spc="-30" dirty="0">
                <a:solidFill>
                  <a:schemeClr val="tx1"/>
                </a:solidFill>
                <a:latin typeface="Arial Narrow"/>
                <a:cs typeface="Arial Narrow"/>
              </a:rPr>
              <a:t> </a:t>
            </a:r>
            <a:r>
              <a:rPr sz="2300" dirty="0">
                <a:solidFill>
                  <a:schemeClr val="tx1"/>
                </a:solidFill>
                <a:latin typeface="Arial Narrow"/>
                <a:cs typeface="Arial Narrow"/>
              </a:rPr>
              <a:t>в</a:t>
            </a:r>
            <a:r>
              <a:rPr sz="2300" spc="-35" dirty="0">
                <a:solidFill>
                  <a:schemeClr val="tx1"/>
                </a:solidFill>
                <a:latin typeface="Arial Narrow"/>
                <a:cs typeface="Arial Narrow"/>
              </a:rPr>
              <a:t> </a:t>
            </a:r>
            <a:r>
              <a:rPr sz="2300" spc="-50" dirty="0">
                <a:solidFill>
                  <a:schemeClr val="tx1"/>
                </a:solidFill>
                <a:latin typeface="Arial Narrow"/>
                <a:cs typeface="Arial Narrow"/>
              </a:rPr>
              <a:t>воздух</a:t>
            </a:r>
            <a:r>
              <a:rPr sz="2300" spc="-30" dirty="0">
                <a:solidFill>
                  <a:schemeClr val="tx1"/>
                </a:solidFill>
                <a:latin typeface="Arial Narrow"/>
                <a:cs typeface="Arial Narrow"/>
              </a:rPr>
              <a:t> </a:t>
            </a:r>
            <a:r>
              <a:rPr sz="2300" spc="-20" dirty="0">
                <a:solidFill>
                  <a:schemeClr val="tx1"/>
                </a:solidFill>
                <a:latin typeface="Arial Narrow"/>
                <a:cs typeface="Arial Narrow"/>
              </a:rPr>
              <a:t>человека</a:t>
            </a:r>
            <a:endParaRPr sz="2300">
              <a:solidFill>
                <a:schemeClr val="tx1"/>
              </a:solidFill>
              <a:latin typeface="Arial Narrow"/>
              <a:cs typeface="Arial Narrow"/>
            </a:endParaRPr>
          </a:p>
        </p:txBody>
      </p:sp>
      <p:grpSp>
        <p:nvGrpSpPr>
          <p:cNvPr id="15" name="object 15"/>
          <p:cNvGrpSpPr/>
          <p:nvPr/>
        </p:nvGrpSpPr>
        <p:grpSpPr>
          <a:xfrm>
            <a:off x="393001" y="770737"/>
            <a:ext cx="6598920" cy="4904105"/>
            <a:chOff x="393001" y="770737"/>
            <a:chExt cx="6598920" cy="4904105"/>
          </a:xfrm>
        </p:grpSpPr>
        <p:sp>
          <p:nvSpPr>
            <p:cNvPr id="16" name="object 16"/>
            <p:cNvSpPr/>
            <p:nvPr/>
          </p:nvSpPr>
          <p:spPr>
            <a:xfrm>
              <a:off x="400989" y="939152"/>
              <a:ext cx="131445" cy="185420"/>
            </a:xfrm>
            <a:custGeom>
              <a:avLst/>
              <a:gdLst/>
              <a:ahLst/>
              <a:cxnLst/>
              <a:rect l="l" t="t" r="r" b="b"/>
              <a:pathLst>
                <a:path w="131445" h="185419">
                  <a:moveTo>
                    <a:pt x="0" y="185343"/>
                  </a:moveTo>
                  <a:lnTo>
                    <a:pt x="131013" y="185343"/>
                  </a:lnTo>
                  <a:lnTo>
                    <a:pt x="131013" y="0"/>
                  </a:lnTo>
                  <a:lnTo>
                    <a:pt x="0" y="0"/>
                  </a:lnTo>
                  <a:lnTo>
                    <a:pt x="0" y="185343"/>
                  </a:lnTo>
                  <a:close/>
                </a:path>
              </a:pathLst>
            </a:custGeom>
            <a:solidFill>
              <a:srgbClr val="FA9FAF"/>
            </a:solidFill>
          </p:spPr>
          <p:txBody>
            <a:bodyPr wrap="square" lIns="0" tIns="0" rIns="0" bIns="0" rtlCol="0"/>
            <a:lstStyle/>
            <a:p>
              <a:endParaRPr/>
            </a:p>
          </p:txBody>
        </p:sp>
        <p:sp>
          <p:nvSpPr>
            <p:cNvPr id="17" name="object 17"/>
            <p:cNvSpPr/>
            <p:nvPr/>
          </p:nvSpPr>
          <p:spPr>
            <a:xfrm>
              <a:off x="400989" y="1124496"/>
              <a:ext cx="131445" cy="206375"/>
            </a:xfrm>
            <a:custGeom>
              <a:avLst/>
              <a:gdLst/>
              <a:ahLst/>
              <a:cxnLst/>
              <a:rect l="l" t="t" r="r" b="b"/>
              <a:pathLst>
                <a:path w="131445" h="206375">
                  <a:moveTo>
                    <a:pt x="131013" y="205879"/>
                  </a:moveTo>
                  <a:lnTo>
                    <a:pt x="0" y="205879"/>
                  </a:lnTo>
                  <a:lnTo>
                    <a:pt x="0" y="0"/>
                  </a:lnTo>
                  <a:lnTo>
                    <a:pt x="131013" y="0"/>
                  </a:lnTo>
                  <a:lnTo>
                    <a:pt x="131013" y="205879"/>
                  </a:lnTo>
                  <a:close/>
                </a:path>
              </a:pathLst>
            </a:custGeom>
            <a:solidFill>
              <a:srgbClr val="F7B9BC"/>
            </a:solidFill>
          </p:spPr>
          <p:txBody>
            <a:bodyPr wrap="square" lIns="0" tIns="0" rIns="0" bIns="0" rtlCol="0"/>
            <a:lstStyle/>
            <a:p>
              <a:endParaRPr/>
            </a:p>
          </p:txBody>
        </p:sp>
        <p:sp>
          <p:nvSpPr>
            <p:cNvPr id="18" name="object 18"/>
            <p:cNvSpPr/>
            <p:nvPr/>
          </p:nvSpPr>
          <p:spPr>
            <a:xfrm>
              <a:off x="400989" y="770737"/>
              <a:ext cx="131445" cy="168910"/>
            </a:xfrm>
            <a:custGeom>
              <a:avLst/>
              <a:gdLst/>
              <a:ahLst/>
              <a:cxnLst/>
              <a:rect l="l" t="t" r="r" b="b"/>
              <a:pathLst>
                <a:path w="131445" h="168909">
                  <a:moveTo>
                    <a:pt x="131013" y="168427"/>
                  </a:moveTo>
                  <a:lnTo>
                    <a:pt x="0" y="168427"/>
                  </a:lnTo>
                  <a:lnTo>
                    <a:pt x="0" y="0"/>
                  </a:lnTo>
                  <a:lnTo>
                    <a:pt x="131013" y="0"/>
                  </a:lnTo>
                  <a:lnTo>
                    <a:pt x="131013" y="168427"/>
                  </a:lnTo>
                  <a:close/>
                </a:path>
              </a:pathLst>
            </a:custGeom>
            <a:solidFill>
              <a:srgbClr val="A8ABB6"/>
            </a:solidFill>
          </p:spPr>
          <p:txBody>
            <a:bodyPr wrap="square" lIns="0" tIns="0" rIns="0" bIns="0" rtlCol="0"/>
            <a:lstStyle/>
            <a:p>
              <a:endParaRPr/>
            </a:p>
          </p:txBody>
        </p:sp>
        <p:sp>
          <p:nvSpPr>
            <p:cNvPr id="19" name="object 19"/>
            <p:cNvSpPr/>
            <p:nvPr/>
          </p:nvSpPr>
          <p:spPr>
            <a:xfrm>
              <a:off x="400989" y="1329486"/>
              <a:ext cx="131445" cy="186690"/>
            </a:xfrm>
            <a:custGeom>
              <a:avLst/>
              <a:gdLst/>
              <a:ahLst/>
              <a:cxnLst/>
              <a:rect l="l" t="t" r="r" b="b"/>
              <a:pathLst>
                <a:path w="131445" h="186690">
                  <a:moveTo>
                    <a:pt x="131013" y="186232"/>
                  </a:moveTo>
                  <a:lnTo>
                    <a:pt x="0" y="186232"/>
                  </a:lnTo>
                  <a:lnTo>
                    <a:pt x="0" y="0"/>
                  </a:lnTo>
                  <a:lnTo>
                    <a:pt x="131013" y="0"/>
                  </a:lnTo>
                  <a:lnTo>
                    <a:pt x="131013" y="186232"/>
                  </a:lnTo>
                  <a:close/>
                </a:path>
              </a:pathLst>
            </a:custGeom>
            <a:solidFill>
              <a:srgbClr val="FBE3BE"/>
            </a:solidFill>
          </p:spPr>
          <p:txBody>
            <a:bodyPr wrap="square" lIns="0" tIns="0" rIns="0" bIns="0" rtlCol="0"/>
            <a:lstStyle/>
            <a:p>
              <a:endParaRPr/>
            </a:p>
          </p:txBody>
        </p:sp>
        <p:sp>
          <p:nvSpPr>
            <p:cNvPr id="20" name="object 20"/>
            <p:cNvSpPr/>
            <p:nvPr/>
          </p:nvSpPr>
          <p:spPr>
            <a:xfrm>
              <a:off x="393001" y="1515719"/>
              <a:ext cx="139065" cy="205104"/>
            </a:xfrm>
            <a:custGeom>
              <a:avLst/>
              <a:gdLst/>
              <a:ahLst/>
              <a:cxnLst/>
              <a:rect l="l" t="t" r="r" b="b"/>
              <a:pathLst>
                <a:path w="139065" h="205105">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sp>
          <p:nvSpPr>
            <p:cNvPr id="21" name="object 21"/>
            <p:cNvSpPr/>
            <p:nvPr/>
          </p:nvSpPr>
          <p:spPr>
            <a:xfrm>
              <a:off x="697306" y="2553398"/>
              <a:ext cx="2901950" cy="2681605"/>
            </a:xfrm>
            <a:custGeom>
              <a:avLst/>
              <a:gdLst/>
              <a:ahLst/>
              <a:cxnLst/>
              <a:rect l="l" t="t" r="r" b="b"/>
              <a:pathLst>
                <a:path w="2901950" h="2681604">
                  <a:moveTo>
                    <a:pt x="2901454" y="0"/>
                  </a:moveTo>
                  <a:lnTo>
                    <a:pt x="0" y="0"/>
                  </a:lnTo>
                  <a:lnTo>
                    <a:pt x="0" y="452234"/>
                  </a:lnTo>
                  <a:lnTo>
                    <a:pt x="0" y="2681389"/>
                  </a:lnTo>
                  <a:lnTo>
                    <a:pt x="2901454" y="2681389"/>
                  </a:lnTo>
                  <a:lnTo>
                    <a:pt x="2901454" y="452234"/>
                  </a:lnTo>
                  <a:lnTo>
                    <a:pt x="2901454" y="0"/>
                  </a:lnTo>
                  <a:close/>
                </a:path>
              </a:pathLst>
            </a:custGeom>
            <a:solidFill>
              <a:srgbClr val="EEEEEE"/>
            </a:solidFill>
          </p:spPr>
          <p:txBody>
            <a:bodyPr wrap="square" lIns="0" tIns="0" rIns="0" bIns="0" rtlCol="0"/>
            <a:lstStyle/>
            <a:p>
              <a:endParaRPr/>
            </a:p>
          </p:txBody>
        </p:sp>
        <p:pic>
          <p:nvPicPr>
            <p:cNvPr id="22" name="object 22"/>
            <p:cNvPicPr/>
            <p:nvPr/>
          </p:nvPicPr>
          <p:blipFill>
            <a:blip r:embed="rId3" cstate="print"/>
            <a:stretch>
              <a:fillRect/>
            </a:stretch>
          </p:blipFill>
          <p:spPr>
            <a:xfrm>
              <a:off x="907156" y="2513755"/>
              <a:ext cx="2453689" cy="2734391"/>
            </a:xfrm>
            <a:prstGeom prst="rect">
              <a:avLst/>
            </a:prstGeom>
          </p:spPr>
        </p:pic>
        <p:sp>
          <p:nvSpPr>
            <p:cNvPr id="23" name="object 23"/>
            <p:cNvSpPr/>
            <p:nvPr/>
          </p:nvSpPr>
          <p:spPr>
            <a:xfrm>
              <a:off x="810920" y="2317699"/>
              <a:ext cx="133985" cy="688340"/>
            </a:xfrm>
            <a:custGeom>
              <a:avLst/>
              <a:gdLst/>
              <a:ahLst/>
              <a:cxnLst/>
              <a:rect l="l" t="t" r="r" b="b"/>
              <a:pathLst>
                <a:path w="133984" h="688339">
                  <a:moveTo>
                    <a:pt x="133642" y="687933"/>
                  </a:moveTo>
                  <a:lnTo>
                    <a:pt x="0" y="687933"/>
                  </a:lnTo>
                  <a:lnTo>
                    <a:pt x="0" y="0"/>
                  </a:lnTo>
                  <a:lnTo>
                    <a:pt x="133642" y="0"/>
                  </a:lnTo>
                  <a:lnTo>
                    <a:pt x="133642" y="687933"/>
                  </a:lnTo>
                  <a:close/>
                </a:path>
              </a:pathLst>
            </a:custGeom>
            <a:solidFill>
              <a:srgbClr val="F98598"/>
            </a:solidFill>
          </p:spPr>
          <p:txBody>
            <a:bodyPr wrap="square" lIns="0" tIns="0" rIns="0" bIns="0" rtlCol="0"/>
            <a:lstStyle/>
            <a:p>
              <a:endParaRPr/>
            </a:p>
          </p:txBody>
        </p:sp>
        <p:sp>
          <p:nvSpPr>
            <p:cNvPr id="24" name="object 24"/>
            <p:cNvSpPr/>
            <p:nvPr/>
          </p:nvSpPr>
          <p:spPr>
            <a:xfrm>
              <a:off x="3946321" y="1965274"/>
              <a:ext cx="3037840" cy="3702050"/>
            </a:xfrm>
            <a:custGeom>
              <a:avLst/>
              <a:gdLst/>
              <a:ahLst/>
              <a:cxnLst/>
              <a:rect l="l" t="t" r="r" b="b"/>
              <a:pathLst>
                <a:path w="3037840" h="3702050">
                  <a:moveTo>
                    <a:pt x="2531376" y="0"/>
                  </a:moveTo>
                  <a:lnTo>
                    <a:pt x="506272" y="0"/>
                  </a:lnTo>
                  <a:lnTo>
                    <a:pt x="457507" y="2317"/>
                  </a:lnTo>
                  <a:lnTo>
                    <a:pt x="410056" y="9127"/>
                  </a:lnTo>
                  <a:lnTo>
                    <a:pt x="364129" y="20218"/>
                  </a:lnTo>
                  <a:lnTo>
                    <a:pt x="319939" y="35378"/>
                  </a:lnTo>
                  <a:lnTo>
                    <a:pt x="277699" y="54395"/>
                  </a:lnTo>
                  <a:lnTo>
                    <a:pt x="237619" y="77058"/>
                  </a:lnTo>
                  <a:lnTo>
                    <a:pt x="199912" y="103153"/>
                  </a:lnTo>
                  <a:lnTo>
                    <a:pt x="164791" y="132470"/>
                  </a:lnTo>
                  <a:lnTo>
                    <a:pt x="132466" y="164796"/>
                  </a:lnTo>
                  <a:lnTo>
                    <a:pt x="103151" y="199920"/>
                  </a:lnTo>
                  <a:lnTo>
                    <a:pt x="77056" y="237629"/>
                  </a:lnTo>
                  <a:lnTo>
                    <a:pt x="54394" y="277712"/>
                  </a:lnTo>
                  <a:lnTo>
                    <a:pt x="35377" y="319956"/>
                  </a:lnTo>
                  <a:lnTo>
                    <a:pt x="20218" y="364150"/>
                  </a:lnTo>
                  <a:lnTo>
                    <a:pt x="9127" y="410082"/>
                  </a:lnTo>
                  <a:lnTo>
                    <a:pt x="2317" y="457539"/>
                  </a:lnTo>
                  <a:lnTo>
                    <a:pt x="0" y="506310"/>
                  </a:lnTo>
                  <a:lnTo>
                    <a:pt x="0" y="3195396"/>
                  </a:lnTo>
                  <a:lnTo>
                    <a:pt x="2317" y="3244159"/>
                  </a:lnTo>
                  <a:lnTo>
                    <a:pt x="9127" y="3291610"/>
                  </a:lnTo>
                  <a:lnTo>
                    <a:pt x="20218" y="3337538"/>
                  </a:lnTo>
                  <a:lnTo>
                    <a:pt x="35377" y="3381729"/>
                  </a:lnTo>
                  <a:lnTo>
                    <a:pt x="54394" y="3423972"/>
                  </a:lnTo>
                  <a:lnTo>
                    <a:pt x="77056" y="3464054"/>
                  </a:lnTo>
                  <a:lnTo>
                    <a:pt x="103151" y="3501764"/>
                  </a:lnTo>
                  <a:lnTo>
                    <a:pt x="132466" y="3536890"/>
                  </a:lnTo>
                  <a:lnTo>
                    <a:pt x="164791" y="3569218"/>
                  </a:lnTo>
                  <a:lnTo>
                    <a:pt x="199912" y="3598538"/>
                  </a:lnTo>
                  <a:lnTo>
                    <a:pt x="237619" y="3624636"/>
                  </a:lnTo>
                  <a:lnTo>
                    <a:pt x="277699" y="3647302"/>
                  </a:lnTo>
                  <a:lnTo>
                    <a:pt x="319939" y="3666322"/>
                  </a:lnTo>
                  <a:lnTo>
                    <a:pt x="364129" y="3681484"/>
                  </a:lnTo>
                  <a:lnTo>
                    <a:pt x="410056" y="3692578"/>
                  </a:lnTo>
                  <a:lnTo>
                    <a:pt x="457507" y="3699389"/>
                  </a:lnTo>
                  <a:lnTo>
                    <a:pt x="506272" y="3701707"/>
                  </a:lnTo>
                  <a:lnTo>
                    <a:pt x="2531376" y="3701707"/>
                  </a:lnTo>
                  <a:lnTo>
                    <a:pt x="2580139" y="3699389"/>
                  </a:lnTo>
                  <a:lnTo>
                    <a:pt x="2627589" y="3692578"/>
                  </a:lnTo>
                  <a:lnTo>
                    <a:pt x="2673514" y="3681484"/>
                  </a:lnTo>
                  <a:lnTo>
                    <a:pt x="2717702" y="3666322"/>
                  </a:lnTo>
                  <a:lnTo>
                    <a:pt x="2759942" y="3647302"/>
                  </a:lnTo>
                  <a:lnTo>
                    <a:pt x="2800020" y="3624636"/>
                  </a:lnTo>
                  <a:lnTo>
                    <a:pt x="2837726" y="3598538"/>
                  </a:lnTo>
                  <a:lnTo>
                    <a:pt x="2872847" y="3569218"/>
                  </a:lnTo>
                  <a:lnTo>
                    <a:pt x="2905171" y="3536890"/>
                  </a:lnTo>
                  <a:lnTo>
                    <a:pt x="2934486" y="3501764"/>
                  </a:lnTo>
                  <a:lnTo>
                    <a:pt x="2960580" y="3464054"/>
                  </a:lnTo>
                  <a:lnTo>
                    <a:pt x="2983242" y="3423972"/>
                  </a:lnTo>
                  <a:lnTo>
                    <a:pt x="3002259" y="3381729"/>
                  </a:lnTo>
                  <a:lnTo>
                    <a:pt x="3017418" y="3337538"/>
                  </a:lnTo>
                  <a:lnTo>
                    <a:pt x="3028509" y="3291610"/>
                  </a:lnTo>
                  <a:lnTo>
                    <a:pt x="3035319" y="3244159"/>
                  </a:lnTo>
                  <a:lnTo>
                    <a:pt x="3037636" y="3195396"/>
                  </a:lnTo>
                  <a:lnTo>
                    <a:pt x="3037636" y="506310"/>
                  </a:lnTo>
                  <a:lnTo>
                    <a:pt x="3035319" y="457539"/>
                  </a:lnTo>
                  <a:lnTo>
                    <a:pt x="3028509" y="410082"/>
                  </a:lnTo>
                  <a:lnTo>
                    <a:pt x="3017418" y="364150"/>
                  </a:lnTo>
                  <a:lnTo>
                    <a:pt x="3002259" y="319956"/>
                  </a:lnTo>
                  <a:lnTo>
                    <a:pt x="2983242" y="277712"/>
                  </a:lnTo>
                  <a:lnTo>
                    <a:pt x="2960580" y="237629"/>
                  </a:lnTo>
                  <a:lnTo>
                    <a:pt x="2934486" y="199920"/>
                  </a:lnTo>
                  <a:lnTo>
                    <a:pt x="2905171" y="164796"/>
                  </a:lnTo>
                  <a:lnTo>
                    <a:pt x="2872847" y="132470"/>
                  </a:lnTo>
                  <a:lnTo>
                    <a:pt x="2837726" y="103153"/>
                  </a:lnTo>
                  <a:lnTo>
                    <a:pt x="2800020" y="77058"/>
                  </a:lnTo>
                  <a:lnTo>
                    <a:pt x="2759942" y="54395"/>
                  </a:lnTo>
                  <a:lnTo>
                    <a:pt x="2717702" y="35378"/>
                  </a:lnTo>
                  <a:lnTo>
                    <a:pt x="2673514" y="20218"/>
                  </a:lnTo>
                  <a:lnTo>
                    <a:pt x="2627589" y="9127"/>
                  </a:lnTo>
                  <a:lnTo>
                    <a:pt x="2580139" y="2317"/>
                  </a:lnTo>
                  <a:lnTo>
                    <a:pt x="2531376" y="0"/>
                  </a:lnTo>
                  <a:close/>
                </a:path>
              </a:pathLst>
            </a:custGeom>
            <a:solidFill>
              <a:srgbClr val="FBE3BE"/>
            </a:solidFill>
          </p:spPr>
          <p:txBody>
            <a:bodyPr wrap="square" lIns="0" tIns="0" rIns="0" bIns="0" rtlCol="0"/>
            <a:lstStyle/>
            <a:p>
              <a:endParaRPr/>
            </a:p>
          </p:txBody>
        </p:sp>
        <p:sp>
          <p:nvSpPr>
            <p:cNvPr id="25" name="object 25"/>
            <p:cNvSpPr/>
            <p:nvPr/>
          </p:nvSpPr>
          <p:spPr>
            <a:xfrm>
              <a:off x="3946321" y="1965274"/>
              <a:ext cx="3037840" cy="3702050"/>
            </a:xfrm>
            <a:custGeom>
              <a:avLst/>
              <a:gdLst/>
              <a:ahLst/>
              <a:cxnLst/>
              <a:rect l="l" t="t" r="r" b="b"/>
              <a:pathLst>
                <a:path w="3037840" h="3702050">
                  <a:moveTo>
                    <a:pt x="0" y="506310"/>
                  </a:moveTo>
                  <a:lnTo>
                    <a:pt x="2317" y="457539"/>
                  </a:lnTo>
                  <a:lnTo>
                    <a:pt x="9127" y="410082"/>
                  </a:lnTo>
                  <a:lnTo>
                    <a:pt x="20218" y="364150"/>
                  </a:lnTo>
                  <a:lnTo>
                    <a:pt x="35377" y="319956"/>
                  </a:lnTo>
                  <a:lnTo>
                    <a:pt x="54394" y="277712"/>
                  </a:lnTo>
                  <a:lnTo>
                    <a:pt x="77056" y="237629"/>
                  </a:lnTo>
                  <a:lnTo>
                    <a:pt x="103151" y="199920"/>
                  </a:lnTo>
                  <a:lnTo>
                    <a:pt x="132466" y="164796"/>
                  </a:lnTo>
                  <a:lnTo>
                    <a:pt x="164791" y="132470"/>
                  </a:lnTo>
                  <a:lnTo>
                    <a:pt x="199912" y="103153"/>
                  </a:lnTo>
                  <a:lnTo>
                    <a:pt x="237619" y="77058"/>
                  </a:lnTo>
                  <a:lnTo>
                    <a:pt x="277699" y="54395"/>
                  </a:lnTo>
                  <a:lnTo>
                    <a:pt x="319939" y="35378"/>
                  </a:lnTo>
                  <a:lnTo>
                    <a:pt x="364129" y="20218"/>
                  </a:lnTo>
                  <a:lnTo>
                    <a:pt x="410056" y="9127"/>
                  </a:lnTo>
                  <a:lnTo>
                    <a:pt x="457507" y="2317"/>
                  </a:lnTo>
                  <a:lnTo>
                    <a:pt x="506272" y="0"/>
                  </a:lnTo>
                  <a:lnTo>
                    <a:pt x="2531376" y="0"/>
                  </a:lnTo>
                  <a:lnTo>
                    <a:pt x="2580139" y="2317"/>
                  </a:lnTo>
                  <a:lnTo>
                    <a:pt x="2627589" y="9127"/>
                  </a:lnTo>
                  <a:lnTo>
                    <a:pt x="2673514" y="20218"/>
                  </a:lnTo>
                  <a:lnTo>
                    <a:pt x="2717702" y="35378"/>
                  </a:lnTo>
                  <a:lnTo>
                    <a:pt x="2759942" y="54395"/>
                  </a:lnTo>
                  <a:lnTo>
                    <a:pt x="2800020" y="77058"/>
                  </a:lnTo>
                  <a:lnTo>
                    <a:pt x="2837726" y="103153"/>
                  </a:lnTo>
                  <a:lnTo>
                    <a:pt x="2872847" y="132470"/>
                  </a:lnTo>
                  <a:lnTo>
                    <a:pt x="2905171" y="164796"/>
                  </a:lnTo>
                  <a:lnTo>
                    <a:pt x="2934486" y="199920"/>
                  </a:lnTo>
                  <a:lnTo>
                    <a:pt x="2960580" y="237629"/>
                  </a:lnTo>
                  <a:lnTo>
                    <a:pt x="2983242" y="277712"/>
                  </a:lnTo>
                  <a:lnTo>
                    <a:pt x="3002259" y="319956"/>
                  </a:lnTo>
                  <a:lnTo>
                    <a:pt x="3017418" y="364150"/>
                  </a:lnTo>
                  <a:lnTo>
                    <a:pt x="3028509" y="410082"/>
                  </a:lnTo>
                  <a:lnTo>
                    <a:pt x="3035319" y="457539"/>
                  </a:lnTo>
                  <a:lnTo>
                    <a:pt x="3037636" y="506310"/>
                  </a:lnTo>
                  <a:lnTo>
                    <a:pt x="3037636" y="3195396"/>
                  </a:lnTo>
                  <a:lnTo>
                    <a:pt x="3035319" y="3244159"/>
                  </a:lnTo>
                  <a:lnTo>
                    <a:pt x="3028509" y="3291610"/>
                  </a:lnTo>
                  <a:lnTo>
                    <a:pt x="3017418" y="3337538"/>
                  </a:lnTo>
                  <a:lnTo>
                    <a:pt x="3002259" y="3381729"/>
                  </a:lnTo>
                  <a:lnTo>
                    <a:pt x="2983242" y="3423972"/>
                  </a:lnTo>
                  <a:lnTo>
                    <a:pt x="2960580" y="3464054"/>
                  </a:lnTo>
                  <a:lnTo>
                    <a:pt x="2934486" y="3501764"/>
                  </a:lnTo>
                  <a:lnTo>
                    <a:pt x="2905171" y="3536890"/>
                  </a:lnTo>
                  <a:lnTo>
                    <a:pt x="2872847" y="3569218"/>
                  </a:lnTo>
                  <a:lnTo>
                    <a:pt x="2837726" y="3598538"/>
                  </a:lnTo>
                  <a:lnTo>
                    <a:pt x="2800020" y="3624636"/>
                  </a:lnTo>
                  <a:lnTo>
                    <a:pt x="2759942" y="3647302"/>
                  </a:lnTo>
                  <a:lnTo>
                    <a:pt x="2717702" y="3666322"/>
                  </a:lnTo>
                  <a:lnTo>
                    <a:pt x="2673514" y="3681484"/>
                  </a:lnTo>
                  <a:lnTo>
                    <a:pt x="2627589" y="3692578"/>
                  </a:lnTo>
                  <a:lnTo>
                    <a:pt x="2580139" y="3699389"/>
                  </a:lnTo>
                  <a:lnTo>
                    <a:pt x="2531376" y="3701707"/>
                  </a:lnTo>
                  <a:lnTo>
                    <a:pt x="506272" y="3701707"/>
                  </a:lnTo>
                  <a:lnTo>
                    <a:pt x="457507" y="3699389"/>
                  </a:lnTo>
                  <a:lnTo>
                    <a:pt x="410056" y="3692578"/>
                  </a:lnTo>
                  <a:lnTo>
                    <a:pt x="364129" y="3681484"/>
                  </a:lnTo>
                  <a:lnTo>
                    <a:pt x="319939" y="3666322"/>
                  </a:lnTo>
                  <a:lnTo>
                    <a:pt x="277699" y="3647302"/>
                  </a:lnTo>
                  <a:lnTo>
                    <a:pt x="237619" y="3624636"/>
                  </a:lnTo>
                  <a:lnTo>
                    <a:pt x="199912" y="3598538"/>
                  </a:lnTo>
                  <a:lnTo>
                    <a:pt x="164791" y="3569218"/>
                  </a:lnTo>
                  <a:lnTo>
                    <a:pt x="132466" y="3536890"/>
                  </a:lnTo>
                  <a:lnTo>
                    <a:pt x="103151" y="3501764"/>
                  </a:lnTo>
                  <a:lnTo>
                    <a:pt x="77056" y="3464054"/>
                  </a:lnTo>
                  <a:lnTo>
                    <a:pt x="54394" y="3423972"/>
                  </a:lnTo>
                  <a:lnTo>
                    <a:pt x="35377" y="3381729"/>
                  </a:lnTo>
                  <a:lnTo>
                    <a:pt x="20218" y="3337538"/>
                  </a:lnTo>
                  <a:lnTo>
                    <a:pt x="9127" y="3291610"/>
                  </a:lnTo>
                  <a:lnTo>
                    <a:pt x="2317" y="3244159"/>
                  </a:lnTo>
                  <a:lnTo>
                    <a:pt x="0" y="3195396"/>
                  </a:lnTo>
                  <a:lnTo>
                    <a:pt x="0" y="506310"/>
                  </a:lnTo>
                  <a:close/>
                </a:path>
              </a:pathLst>
            </a:custGeom>
            <a:ln w="15148">
              <a:solidFill>
                <a:srgbClr val="FBE3BE"/>
              </a:solidFill>
            </a:ln>
          </p:spPr>
          <p:txBody>
            <a:bodyPr wrap="square" lIns="0" tIns="0" rIns="0" bIns="0" rtlCol="0"/>
            <a:lstStyle/>
            <a:p>
              <a:endParaRPr/>
            </a:p>
          </p:txBody>
        </p:sp>
      </p:grpSp>
      <p:sp>
        <p:nvSpPr>
          <p:cNvPr id="26" name="object 26"/>
          <p:cNvSpPr txBox="1"/>
          <p:nvPr/>
        </p:nvSpPr>
        <p:spPr>
          <a:xfrm>
            <a:off x="4362831" y="2103097"/>
            <a:ext cx="2378710" cy="337820"/>
          </a:xfrm>
          <a:prstGeom prst="rect">
            <a:avLst/>
          </a:prstGeom>
        </p:spPr>
        <p:txBody>
          <a:bodyPr vert="horz" wrap="square" lIns="0" tIns="12065" rIns="0" bIns="0" rtlCol="0">
            <a:spAutoFit/>
          </a:bodyPr>
          <a:lstStyle/>
          <a:p>
            <a:pPr marL="12700">
              <a:lnSpc>
                <a:spcPct val="100000"/>
              </a:lnSpc>
              <a:spcBef>
                <a:spcPts val="95"/>
              </a:spcBef>
            </a:pPr>
            <a:r>
              <a:rPr sz="2050" spc="45" dirty="0">
                <a:solidFill>
                  <a:srgbClr val="6C7185"/>
                </a:solidFill>
                <a:latin typeface="Arial Narrow"/>
                <a:cs typeface="Arial Narrow"/>
              </a:rPr>
              <a:t>Аэроплан</a:t>
            </a:r>
            <a:r>
              <a:rPr sz="2050" spc="15" dirty="0">
                <a:solidFill>
                  <a:srgbClr val="6C7185"/>
                </a:solidFill>
                <a:latin typeface="Arial Narrow"/>
                <a:cs typeface="Arial Narrow"/>
              </a:rPr>
              <a:t> </a:t>
            </a:r>
            <a:r>
              <a:rPr sz="2050" spc="-10" dirty="0">
                <a:solidFill>
                  <a:srgbClr val="6C7185"/>
                </a:solidFill>
                <a:latin typeface="Arial Narrow"/>
                <a:cs typeface="Arial Narrow"/>
              </a:rPr>
              <a:t>Можайского</a:t>
            </a:r>
            <a:endParaRPr sz="2050">
              <a:latin typeface="Arial Narrow"/>
              <a:cs typeface="Arial Narrow"/>
            </a:endParaRPr>
          </a:p>
        </p:txBody>
      </p:sp>
      <p:grpSp>
        <p:nvGrpSpPr>
          <p:cNvPr id="27" name="object 27"/>
          <p:cNvGrpSpPr/>
          <p:nvPr/>
        </p:nvGrpSpPr>
        <p:grpSpPr>
          <a:xfrm>
            <a:off x="4003331" y="1950516"/>
            <a:ext cx="6294755" cy="3717290"/>
            <a:chOff x="4003331" y="1950516"/>
            <a:chExt cx="6294755" cy="3717290"/>
          </a:xfrm>
        </p:grpSpPr>
        <p:sp>
          <p:nvSpPr>
            <p:cNvPr id="28" name="object 28"/>
            <p:cNvSpPr/>
            <p:nvPr/>
          </p:nvSpPr>
          <p:spPr>
            <a:xfrm>
              <a:off x="4003332" y="2545409"/>
              <a:ext cx="2902585" cy="2681605"/>
            </a:xfrm>
            <a:custGeom>
              <a:avLst/>
              <a:gdLst/>
              <a:ahLst/>
              <a:cxnLst/>
              <a:rect l="l" t="t" r="r" b="b"/>
              <a:pathLst>
                <a:path w="2902584" h="2681604">
                  <a:moveTo>
                    <a:pt x="2902394" y="0"/>
                  </a:moveTo>
                  <a:lnTo>
                    <a:pt x="0" y="0"/>
                  </a:lnTo>
                  <a:lnTo>
                    <a:pt x="0" y="460222"/>
                  </a:lnTo>
                  <a:lnTo>
                    <a:pt x="0" y="2681338"/>
                  </a:lnTo>
                  <a:lnTo>
                    <a:pt x="2902394" y="2681338"/>
                  </a:lnTo>
                  <a:lnTo>
                    <a:pt x="2902394" y="460222"/>
                  </a:lnTo>
                  <a:lnTo>
                    <a:pt x="2902394" y="0"/>
                  </a:lnTo>
                  <a:close/>
                </a:path>
              </a:pathLst>
            </a:custGeom>
            <a:solidFill>
              <a:srgbClr val="EEEEEE"/>
            </a:solidFill>
          </p:spPr>
          <p:txBody>
            <a:bodyPr wrap="square" lIns="0" tIns="0" rIns="0" bIns="0" rtlCol="0"/>
            <a:lstStyle/>
            <a:p>
              <a:endParaRPr/>
            </a:p>
          </p:txBody>
        </p:sp>
        <p:pic>
          <p:nvPicPr>
            <p:cNvPr id="29" name="object 29"/>
            <p:cNvPicPr/>
            <p:nvPr/>
          </p:nvPicPr>
          <p:blipFill>
            <a:blip r:embed="rId4" cstate="print"/>
            <a:stretch>
              <a:fillRect/>
            </a:stretch>
          </p:blipFill>
          <p:spPr>
            <a:xfrm>
              <a:off x="4010024" y="2708018"/>
              <a:ext cx="2901921" cy="2285268"/>
            </a:xfrm>
            <a:prstGeom prst="rect">
              <a:avLst/>
            </a:prstGeom>
          </p:spPr>
        </p:pic>
        <p:sp>
          <p:nvSpPr>
            <p:cNvPr id="30" name="object 30"/>
            <p:cNvSpPr/>
            <p:nvPr/>
          </p:nvSpPr>
          <p:spPr>
            <a:xfrm>
              <a:off x="7252347" y="1958136"/>
              <a:ext cx="3037840" cy="3702050"/>
            </a:xfrm>
            <a:custGeom>
              <a:avLst/>
              <a:gdLst/>
              <a:ahLst/>
              <a:cxnLst/>
              <a:rect l="l" t="t" r="r" b="b"/>
              <a:pathLst>
                <a:path w="3037840" h="3702050">
                  <a:moveTo>
                    <a:pt x="2531363" y="0"/>
                  </a:moveTo>
                  <a:lnTo>
                    <a:pt x="506310" y="0"/>
                  </a:lnTo>
                  <a:lnTo>
                    <a:pt x="457545" y="2317"/>
                  </a:lnTo>
                  <a:lnTo>
                    <a:pt x="410092" y="9128"/>
                  </a:lnTo>
                  <a:lnTo>
                    <a:pt x="364164" y="20221"/>
                  </a:lnTo>
                  <a:lnTo>
                    <a:pt x="319972" y="35383"/>
                  </a:lnTo>
                  <a:lnTo>
                    <a:pt x="277729" y="54402"/>
                  </a:lnTo>
                  <a:lnTo>
                    <a:pt x="237646" y="77067"/>
                  </a:lnTo>
                  <a:lnTo>
                    <a:pt x="199936" y="103165"/>
                  </a:lnTo>
                  <a:lnTo>
                    <a:pt x="164812" y="132484"/>
                  </a:lnTo>
                  <a:lnTo>
                    <a:pt x="132484" y="164812"/>
                  </a:lnTo>
                  <a:lnTo>
                    <a:pt x="103165" y="199936"/>
                  </a:lnTo>
                  <a:lnTo>
                    <a:pt x="77067" y="237646"/>
                  </a:lnTo>
                  <a:lnTo>
                    <a:pt x="54402" y="277729"/>
                  </a:lnTo>
                  <a:lnTo>
                    <a:pt x="35383" y="319972"/>
                  </a:lnTo>
                  <a:lnTo>
                    <a:pt x="20221" y="364164"/>
                  </a:lnTo>
                  <a:lnTo>
                    <a:pt x="9128" y="410092"/>
                  </a:lnTo>
                  <a:lnTo>
                    <a:pt x="2317" y="457545"/>
                  </a:lnTo>
                  <a:lnTo>
                    <a:pt x="0" y="506310"/>
                  </a:lnTo>
                  <a:lnTo>
                    <a:pt x="0" y="3195383"/>
                  </a:lnTo>
                  <a:lnTo>
                    <a:pt x="2317" y="3244154"/>
                  </a:lnTo>
                  <a:lnTo>
                    <a:pt x="9128" y="3291612"/>
                  </a:lnTo>
                  <a:lnTo>
                    <a:pt x="20221" y="3337543"/>
                  </a:lnTo>
                  <a:lnTo>
                    <a:pt x="35383" y="3381737"/>
                  </a:lnTo>
                  <a:lnTo>
                    <a:pt x="54402" y="3423981"/>
                  </a:lnTo>
                  <a:lnTo>
                    <a:pt x="77067" y="3464064"/>
                  </a:lnTo>
                  <a:lnTo>
                    <a:pt x="103165" y="3501773"/>
                  </a:lnTo>
                  <a:lnTo>
                    <a:pt x="132484" y="3536897"/>
                  </a:lnTo>
                  <a:lnTo>
                    <a:pt x="164812" y="3569223"/>
                  </a:lnTo>
                  <a:lnTo>
                    <a:pt x="199936" y="3598540"/>
                  </a:lnTo>
                  <a:lnTo>
                    <a:pt x="237646" y="3624636"/>
                  </a:lnTo>
                  <a:lnTo>
                    <a:pt x="277729" y="3647298"/>
                  </a:lnTo>
                  <a:lnTo>
                    <a:pt x="319972" y="3666316"/>
                  </a:lnTo>
                  <a:lnTo>
                    <a:pt x="364164" y="3681476"/>
                  </a:lnTo>
                  <a:lnTo>
                    <a:pt x="410092" y="3692567"/>
                  </a:lnTo>
                  <a:lnTo>
                    <a:pt x="457545" y="3699377"/>
                  </a:lnTo>
                  <a:lnTo>
                    <a:pt x="506310" y="3701694"/>
                  </a:lnTo>
                  <a:lnTo>
                    <a:pt x="2531363" y="3701694"/>
                  </a:lnTo>
                  <a:lnTo>
                    <a:pt x="2580129" y="3699377"/>
                  </a:lnTo>
                  <a:lnTo>
                    <a:pt x="2627582" y="3692567"/>
                  </a:lnTo>
                  <a:lnTo>
                    <a:pt x="2673510" y="3681476"/>
                  </a:lnTo>
                  <a:lnTo>
                    <a:pt x="2717702" y="3666316"/>
                  </a:lnTo>
                  <a:lnTo>
                    <a:pt x="2759945" y="3647298"/>
                  </a:lnTo>
                  <a:lnTo>
                    <a:pt x="2800028" y="3624636"/>
                  </a:lnTo>
                  <a:lnTo>
                    <a:pt x="2837737" y="3598540"/>
                  </a:lnTo>
                  <a:lnTo>
                    <a:pt x="2872862" y="3569223"/>
                  </a:lnTo>
                  <a:lnTo>
                    <a:pt x="2905190" y="3536897"/>
                  </a:lnTo>
                  <a:lnTo>
                    <a:pt x="2934509" y="3501773"/>
                  </a:lnTo>
                  <a:lnTo>
                    <a:pt x="2960607" y="3464064"/>
                  </a:lnTo>
                  <a:lnTo>
                    <a:pt x="2983272" y="3423981"/>
                  </a:lnTo>
                  <a:lnTo>
                    <a:pt x="3002291" y="3381737"/>
                  </a:lnTo>
                  <a:lnTo>
                    <a:pt x="3017453" y="3337543"/>
                  </a:lnTo>
                  <a:lnTo>
                    <a:pt x="3028546" y="3291612"/>
                  </a:lnTo>
                  <a:lnTo>
                    <a:pt x="3035357" y="3244154"/>
                  </a:lnTo>
                  <a:lnTo>
                    <a:pt x="3037674" y="3195383"/>
                  </a:lnTo>
                  <a:lnTo>
                    <a:pt x="3037674" y="506310"/>
                  </a:lnTo>
                  <a:lnTo>
                    <a:pt x="3035357" y="457545"/>
                  </a:lnTo>
                  <a:lnTo>
                    <a:pt x="3028546" y="410092"/>
                  </a:lnTo>
                  <a:lnTo>
                    <a:pt x="3017453" y="364164"/>
                  </a:lnTo>
                  <a:lnTo>
                    <a:pt x="3002291" y="319972"/>
                  </a:lnTo>
                  <a:lnTo>
                    <a:pt x="2983272" y="277729"/>
                  </a:lnTo>
                  <a:lnTo>
                    <a:pt x="2960607" y="237646"/>
                  </a:lnTo>
                  <a:lnTo>
                    <a:pt x="2934509" y="199936"/>
                  </a:lnTo>
                  <a:lnTo>
                    <a:pt x="2905190" y="164812"/>
                  </a:lnTo>
                  <a:lnTo>
                    <a:pt x="2872862" y="132484"/>
                  </a:lnTo>
                  <a:lnTo>
                    <a:pt x="2837737" y="103165"/>
                  </a:lnTo>
                  <a:lnTo>
                    <a:pt x="2800028" y="77067"/>
                  </a:lnTo>
                  <a:lnTo>
                    <a:pt x="2759945" y="54402"/>
                  </a:lnTo>
                  <a:lnTo>
                    <a:pt x="2717702" y="35383"/>
                  </a:lnTo>
                  <a:lnTo>
                    <a:pt x="2673510" y="20221"/>
                  </a:lnTo>
                  <a:lnTo>
                    <a:pt x="2627582" y="9128"/>
                  </a:lnTo>
                  <a:lnTo>
                    <a:pt x="2580129" y="2317"/>
                  </a:lnTo>
                  <a:lnTo>
                    <a:pt x="2531363" y="0"/>
                  </a:lnTo>
                  <a:close/>
                </a:path>
              </a:pathLst>
            </a:custGeom>
            <a:solidFill>
              <a:srgbClr val="FBE3BE"/>
            </a:solidFill>
          </p:spPr>
          <p:txBody>
            <a:bodyPr wrap="square" lIns="0" tIns="0" rIns="0" bIns="0" rtlCol="0"/>
            <a:lstStyle/>
            <a:p>
              <a:endParaRPr/>
            </a:p>
          </p:txBody>
        </p:sp>
        <p:sp>
          <p:nvSpPr>
            <p:cNvPr id="31" name="object 31"/>
            <p:cNvSpPr/>
            <p:nvPr/>
          </p:nvSpPr>
          <p:spPr>
            <a:xfrm>
              <a:off x="7252347" y="1958136"/>
              <a:ext cx="3037840" cy="3702050"/>
            </a:xfrm>
            <a:custGeom>
              <a:avLst/>
              <a:gdLst/>
              <a:ahLst/>
              <a:cxnLst/>
              <a:rect l="l" t="t" r="r" b="b"/>
              <a:pathLst>
                <a:path w="3037840" h="3702050">
                  <a:moveTo>
                    <a:pt x="0" y="506310"/>
                  </a:moveTo>
                  <a:lnTo>
                    <a:pt x="2317" y="457545"/>
                  </a:lnTo>
                  <a:lnTo>
                    <a:pt x="9128" y="410092"/>
                  </a:lnTo>
                  <a:lnTo>
                    <a:pt x="20221" y="364164"/>
                  </a:lnTo>
                  <a:lnTo>
                    <a:pt x="35383" y="319972"/>
                  </a:lnTo>
                  <a:lnTo>
                    <a:pt x="54402" y="277729"/>
                  </a:lnTo>
                  <a:lnTo>
                    <a:pt x="77067" y="237646"/>
                  </a:lnTo>
                  <a:lnTo>
                    <a:pt x="103165" y="199936"/>
                  </a:lnTo>
                  <a:lnTo>
                    <a:pt x="132484" y="164812"/>
                  </a:lnTo>
                  <a:lnTo>
                    <a:pt x="164812" y="132484"/>
                  </a:lnTo>
                  <a:lnTo>
                    <a:pt x="199936" y="103165"/>
                  </a:lnTo>
                  <a:lnTo>
                    <a:pt x="237646" y="77067"/>
                  </a:lnTo>
                  <a:lnTo>
                    <a:pt x="277729" y="54402"/>
                  </a:lnTo>
                  <a:lnTo>
                    <a:pt x="319972" y="35383"/>
                  </a:lnTo>
                  <a:lnTo>
                    <a:pt x="364164" y="20221"/>
                  </a:lnTo>
                  <a:lnTo>
                    <a:pt x="410092" y="9128"/>
                  </a:lnTo>
                  <a:lnTo>
                    <a:pt x="457545" y="2317"/>
                  </a:lnTo>
                  <a:lnTo>
                    <a:pt x="506310" y="0"/>
                  </a:lnTo>
                  <a:lnTo>
                    <a:pt x="2531363" y="0"/>
                  </a:lnTo>
                  <a:lnTo>
                    <a:pt x="2580129" y="2317"/>
                  </a:lnTo>
                  <a:lnTo>
                    <a:pt x="2627582" y="9128"/>
                  </a:lnTo>
                  <a:lnTo>
                    <a:pt x="2673510" y="20221"/>
                  </a:lnTo>
                  <a:lnTo>
                    <a:pt x="2717702" y="35383"/>
                  </a:lnTo>
                  <a:lnTo>
                    <a:pt x="2759945" y="54402"/>
                  </a:lnTo>
                  <a:lnTo>
                    <a:pt x="2800028" y="77067"/>
                  </a:lnTo>
                  <a:lnTo>
                    <a:pt x="2837737" y="103165"/>
                  </a:lnTo>
                  <a:lnTo>
                    <a:pt x="2872862" y="132484"/>
                  </a:lnTo>
                  <a:lnTo>
                    <a:pt x="2905190" y="164812"/>
                  </a:lnTo>
                  <a:lnTo>
                    <a:pt x="2934509" y="199936"/>
                  </a:lnTo>
                  <a:lnTo>
                    <a:pt x="2960607" y="237646"/>
                  </a:lnTo>
                  <a:lnTo>
                    <a:pt x="2983272" y="277729"/>
                  </a:lnTo>
                  <a:lnTo>
                    <a:pt x="3002291" y="319972"/>
                  </a:lnTo>
                  <a:lnTo>
                    <a:pt x="3017453" y="364164"/>
                  </a:lnTo>
                  <a:lnTo>
                    <a:pt x="3028546" y="410092"/>
                  </a:lnTo>
                  <a:lnTo>
                    <a:pt x="3035357" y="457545"/>
                  </a:lnTo>
                  <a:lnTo>
                    <a:pt x="3037674" y="506310"/>
                  </a:lnTo>
                  <a:lnTo>
                    <a:pt x="3037674" y="3195383"/>
                  </a:lnTo>
                  <a:lnTo>
                    <a:pt x="3035357" y="3244154"/>
                  </a:lnTo>
                  <a:lnTo>
                    <a:pt x="3028546" y="3291612"/>
                  </a:lnTo>
                  <a:lnTo>
                    <a:pt x="3017453" y="3337543"/>
                  </a:lnTo>
                  <a:lnTo>
                    <a:pt x="3002291" y="3381737"/>
                  </a:lnTo>
                  <a:lnTo>
                    <a:pt x="2983272" y="3423981"/>
                  </a:lnTo>
                  <a:lnTo>
                    <a:pt x="2960607" y="3464064"/>
                  </a:lnTo>
                  <a:lnTo>
                    <a:pt x="2934509" y="3501773"/>
                  </a:lnTo>
                  <a:lnTo>
                    <a:pt x="2905190" y="3536897"/>
                  </a:lnTo>
                  <a:lnTo>
                    <a:pt x="2872862" y="3569223"/>
                  </a:lnTo>
                  <a:lnTo>
                    <a:pt x="2837737" y="3598540"/>
                  </a:lnTo>
                  <a:lnTo>
                    <a:pt x="2800028" y="3624636"/>
                  </a:lnTo>
                  <a:lnTo>
                    <a:pt x="2759945" y="3647298"/>
                  </a:lnTo>
                  <a:lnTo>
                    <a:pt x="2717702" y="3666316"/>
                  </a:lnTo>
                  <a:lnTo>
                    <a:pt x="2673510" y="3681476"/>
                  </a:lnTo>
                  <a:lnTo>
                    <a:pt x="2627582" y="3692567"/>
                  </a:lnTo>
                  <a:lnTo>
                    <a:pt x="2580129" y="3699377"/>
                  </a:lnTo>
                  <a:lnTo>
                    <a:pt x="2531363" y="3701694"/>
                  </a:lnTo>
                  <a:lnTo>
                    <a:pt x="506310" y="3701694"/>
                  </a:lnTo>
                  <a:lnTo>
                    <a:pt x="457545" y="3699377"/>
                  </a:lnTo>
                  <a:lnTo>
                    <a:pt x="410092" y="3692567"/>
                  </a:lnTo>
                  <a:lnTo>
                    <a:pt x="364164" y="3681476"/>
                  </a:lnTo>
                  <a:lnTo>
                    <a:pt x="319972" y="3666316"/>
                  </a:lnTo>
                  <a:lnTo>
                    <a:pt x="277729" y="3647298"/>
                  </a:lnTo>
                  <a:lnTo>
                    <a:pt x="237646" y="3624636"/>
                  </a:lnTo>
                  <a:lnTo>
                    <a:pt x="199936" y="3598540"/>
                  </a:lnTo>
                  <a:lnTo>
                    <a:pt x="164812" y="3569223"/>
                  </a:lnTo>
                  <a:lnTo>
                    <a:pt x="132484" y="3536897"/>
                  </a:lnTo>
                  <a:lnTo>
                    <a:pt x="103165" y="3501773"/>
                  </a:lnTo>
                  <a:lnTo>
                    <a:pt x="77067" y="3464064"/>
                  </a:lnTo>
                  <a:lnTo>
                    <a:pt x="54402" y="3423981"/>
                  </a:lnTo>
                  <a:lnTo>
                    <a:pt x="35383" y="3381737"/>
                  </a:lnTo>
                  <a:lnTo>
                    <a:pt x="20221" y="3337543"/>
                  </a:lnTo>
                  <a:lnTo>
                    <a:pt x="9128" y="3291612"/>
                  </a:lnTo>
                  <a:lnTo>
                    <a:pt x="2317" y="3244154"/>
                  </a:lnTo>
                  <a:lnTo>
                    <a:pt x="0" y="3195383"/>
                  </a:lnTo>
                  <a:lnTo>
                    <a:pt x="0" y="506310"/>
                  </a:lnTo>
                  <a:close/>
                </a:path>
              </a:pathLst>
            </a:custGeom>
            <a:ln w="15148">
              <a:solidFill>
                <a:srgbClr val="FBE3BE"/>
              </a:solidFill>
            </a:ln>
          </p:spPr>
          <p:txBody>
            <a:bodyPr wrap="square" lIns="0" tIns="0" rIns="0" bIns="0" rtlCol="0"/>
            <a:lstStyle/>
            <a:p>
              <a:endParaRPr/>
            </a:p>
          </p:txBody>
        </p:sp>
      </p:grpSp>
      <p:sp>
        <p:nvSpPr>
          <p:cNvPr id="32" name="object 32"/>
          <p:cNvSpPr txBox="1"/>
          <p:nvPr/>
        </p:nvSpPr>
        <p:spPr>
          <a:xfrm>
            <a:off x="7669468" y="2095968"/>
            <a:ext cx="2284730" cy="337820"/>
          </a:xfrm>
          <a:prstGeom prst="rect">
            <a:avLst/>
          </a:prstGeom>
        </p:spPr>
        <p:txBody>
          <a:bodyPr vert="horz" wrap="square" lIns="0" tIns="12065" rIns="0" bIns="0" rtlCol="0">
            <a:spAutoFit/>
          </a:bodyPr>
          <a:lstStyle/>
          <a:p>
            <a:pPr marL="12700">
              <a:lnSpc>
                <a:spcPct val="100000"/>
              </a:lnSpc>
              <a:spcBef>
                <a:spcPts val="95"/>
              </a:spcBef>
            </a:pPr>
            <a:r>
              <a:rPr sz="2050" spc="45" dirty="0">
                <a:solidFill>
                  <a:srgbClr val="6C7185"/>
                </a:solidFill>
                <a:latin typeface="Arial Narrow"/>
                <a:cs typeface="Arial Narrow"/>
              </a:rPr>
              <a:t>Самолет</a:t>
            </a:r>
            <a:r>
              <a:rPr sz="2050" spc="5" dirty="0">
                <a:solidFill>
                  <a:srgbClr val="6C7185"/>
                </a:solidFill>
                <a:latin typeface="Arial Narrow"/>
                <a:cs typeface="Arial Narrow"/>
              </a:rPr>
              <a:t> </a:t>
            </a:r>
            <a:r>
              <a:rPr sz="2050" spc="-10" dirty="0">
                <a:solidFill>
                  <a:srgbClr val="6C7185"/>
                </a:solidFill>
                <a:latin typeface="Arial Narrow"/>
                <a:cs typeface="Arial Narrow"/>
              </a:rPr>
              <a:t>Можайского</a:t>
            </a:r>
            <a:endParaRPr sz="2050">
              <a:latin typeface="Arial Narrow"/>
              <a:cs typeface="Arial Narrow"/>
            </a:endParaRPr>
          </a:p>
        </p:txBody>
      </p:sp>
      <p:grpSp>
        <p:nvGrpSpPr>
          <p:cNvPr id="33" name="object 33"/>
          <p:cNvGrpSpPr/>
          <p:nvPr/>
        </p:nvGrpSpPr>
        <p:grpSpPr>
          <a:xfrm>
            <a:off x="4137469" y="2317699"/>
            <a:ext cx="6074410" cy="2901950"/>
            <a:chOff x="4137469" y="2317699"/>
            <a:chExt cx="6074410" cy="2901950"/>
          </a:xfrm>
        </p:grpSpPr>
        <p:sp>
          <p:nvSpPr>
            <p:cNvPr id="34" name="object 34"/>
            <p:cNvSpPr/>
            <p:nvPr/>
          </p:nvSpPr>
          <p:spPr>
            <a:xfrm>
              <a:off x="7310285" y="2538259"/>
              <a:ext cx="2901950" cy="2681605"/>
            </a:xfrm>
            <a:custGeom>
              <a:avLst/>
              <a:gdLst/>
              <a:ahLst/>
              <a:cxnLst/>
              <a:rect l="l" t="t" r="r" b="b"/>
              <a:pathLst>
                <a:path w="2901950" h="2681604">
                  <a:moveTo>
                    <a:pt x="2901454" y="0"/>
                  </a:moveTo>
                  <a:lnTo>
                    <a:pt x="0" y="0"/>
                  </a:lnTo>
                  <a:lnTo>
                    <a:pt x="0" y="469163"/>
                  </a:lnTo>
                  <a:lnTo>
                    <a:pt x="0" y="2681389"/>
                  </a:lnTo>
                  <a:lnTo>
                    <a:pt x="2901454" y="2681389"/>
                  </a:lnTo>
                  <a:lnTo>
                    <a:pt x="2901454" y="469163"/>
                  </a:lnTo>
                  <a:lnTo>
                    <a:pt x="2901454" y="0"/>
                  </a:lnTo>
                  <a:close/>
                </a:path>
              </a:pathLst>
            </a:custGeom>
            <a:solidFill>
              <a:srgbClr val="EEEEEE"/>
            </a:solidFill>
          </p:spPr>
          <p:txBody>
            <a:bodyPr wrap="square" lIns="0" tIns="0" rIns="0" bIns="0" rtlCol="0"/>
            <a:lstStyle/>
            <a:p>
              <a:endParaRPr/>
            </a:p>
          </p:txBody>
        </p:sp>
        <p:pic>
          <p:nvPicPr>
            <p:cNvPr id="35" name="object 35"/>
            <p:cNvPicPr/>
            <p:nvPr/>
          </p:nvPicPr>
          <p:blipFill>
            <a:blip r:embed="rId5" cstate="print"/>
            <a:stretch>
              <a:fillRect/>
            </a:stretch>
          </p:blipFill>
          <p:spPr>
            <a:xfrm>
              <a:off x="7308938" y="2691978"/>
              <a:ext cx="2860038" cy="2317348"/>
            </a:xfrm>
            <a:prstGeom prst="rect">
              <a:avLst/>
            </a:prstGeom>
          </p:spPr>
        </p:pic>
        <p:sp>
          <p:nvSpPr>
            <p:cNvPr id="36" name="object 36"/>
            <p:cNvSpPr/>
            <p:nvPr/>
          </p:nvSpPr>
          <p:spPr>
            <a:xfrm>
              <a:off x="4137469" y="2317698"/>
              <a:ext cx="3445510" cy="690245"/>
            </a:xfrm>
            <a:custGeom>
              <a:avLst/>
              <a:gdLst/>
              <a:ahLst/>
              <a:cxnLst/>
              <a:rect l="l" t="t" r="r" b="b"/>
              <a:pathLst>
                <a:path w="3445509" h="690244">
                  <a:moveTo>
                    <a:pt x="133642" y="0"/>
                  </a:moveTo>
                  <a:lnTo>
                    <a:pt x="0" y="0"/>
                  </a:lnTo>
                  <a:lnTo>
                    <a:pt x="0" y="687933"/>
                  </a:lnTo>
                  <a:lnTo>
                    <a:pt x="133642" y="687933"/>
                  </a:lnTo>
                  <a:lnTo>
                    <a:pt x="133642" y="0"/>
                  </a:lnTo>
                  <a:close/>
                </a:path>
                <a:path w="3445509" h="690244">
                  <a:moveTo>
                    <a:pt x="3445014" y="1790"/>
                  </a:moveTo>
                  <a:lnTo>
                    <a:pt x="3311372" y="1790"/>
                  </a:lnTo>
                  <a:lnTo>
                    <a:pt x="3311372" y="689724"/>
                  </a:lnTo>
                  <a:lnTo>
                    <a:pt x="3445014" y="689724"/>
                  </a:lnTo>
                  <a:lnTo>
                    <a:pt x="3445014" y="1790"/>
                  </a:lnTo>
                  <a:close/>
                </a:path>
              </a:pathLst>
            </a:custGeom>
            <a:solidFill>
              <a:srgbClr val="F98598"/>
            </a:solidFill>
          </p:spPr>
          <p:txBody>
            <a:bodyPr wrap="square" lIns="0" tIns="0" rIns="0" bIns="0" rtlCol="0"/>
            <a:lstStyle/>
            <a:p>
              <a:endParaRPr/>
            </a:p>
          </p:txBody>
        </p:sp>
      </p:grpSp>
      <p:sp>
        <p:nvSpPr>
          <p:cNvPr id="37" name="object 37"/>
          <p:cNvSpPr txBox="1"/>
          <p:nvPr/>
        </p:nvSpPr>
        <p:spPr>
          <a:xfrm>
            <a:off x="1632821" y="5248516"/>
            <a:ext cx="970280" cy="292735"/>
          </a:xfrm>
          <a:prstGeom prst="rect">
            <a:avLst/>
          </a:prstGeom>
        </p:spPr>
        <p:txBody>
          <a:bodyPr vert="horz" wrap="square" lIns="0" tIns="13335" rIns="0" bIns="0" rtlCol="0">
            <a:spAutoFit/>
          </a:bodyPr>
          <a:lstStyle/>
          <a:p>
            <a:pPr marL="12700">
              <a:lnSpc>
                <a:spcPct val="100000"/>
              </a:lnSpc>
              <a:spcBef>
                <a:spcPts val="105"/>
              </a:spcBef>
            </a:pPr>
            <a:r>
              <a:rPr sz="1750" spc="65" dirty="0">
                <a:solidFill>
                  <a:srgbClr val="6C7185"/>
                </a:solidFill>
                <a:latin typeface="Arial Narrow"/>
                <a:cs typeface="Arial Narrow"/>
              </a:rPr>
              <a:t>1825-</a:t>
            </a:r>
            <a:r>
              <a:rPr sz="1750" spc="30" dirty="0">
                <a:solidFill>
                  <a:srgbClr val="6C7185"/>
                </a:solidFill>
                <a:latin typeface="Arial Narrow"/>
                <a:cs typeface="Arial Narrow"/>
              </a:rPr>
              <a:t>1890</a:t>
            </a:r>
            <a:endParaRPr sz="1750">
              <a:latin typeface="Arial Narrow"/>
              <a:cs typeface="Arial Narrow"/>
            </a:endParaRPr>
          </a:p>
        </p:txBody>
      </p:sp>
      <p:sp>
        <p:nvSpPr>
          <p:cNvPr id="38" name="object 38"/>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8763"/>
            <a:ext cx="10693400" cy="6000115"/>
          </a:xfrm>
          <a:custGeom>
            <a:avLst/>
            <a:gdLst/>
            <a:ahLst/>
            <a:cxnLst/>
            <a:rect l="l" t="t" r="r" b="b"/>
            <a:pathLst>
              <a:path w="10693400" h="6000115">
                <a:moveTo>
                  <a:pt x="0" y="5999860"/>
                </a:moveTo>
                <a:lnTo>
                  <a:pt x="0" y="0"/>
                </a:lnTo>
                <a:lnTo>
                  <a:pt x="10693400" y="0"/>
                </a:lnTo>
                <a:lnTo>
                  <a:pt x="10693400" y="5999860"/>
                </a:lnTo>
                <a:lnTo>
                  <a:pt x="0" y="5999860"/>
                </a:lnTo>
                <a:close/>
              </a:path>
            </a:pathLst>
          </a:custGeom>
          <a:solidFill>
            <a:srgbClr val="EFEFEF"/>
          </a:solidFill>
        </p:spPr>
        <p:txBody>
          <a:bodyPr wrap="square" lIns="0" tIns="0" rIns="0" bIns="0" rtlCol="0"/>
          <a:lstStyle/>
          <a:p>
            <a:endParaRPr/>
          </a:p>
        </p:txBody>
      </p:sp>
      <p:grpSp>
        <p:nvGrpSpPr>
          <p:cNvPr id="3" name="object 3"/>
          <p:cNvGrpSpPr/>
          <p:nvPr/>
        </p:nvGrpSpPr>
        <p:grpSpPr>
          <a:xfrm>
            <a:off x="-2857" y="775906"/>
            <a:ext cx="10699115" cy="6005830"/>
            <a:chOff x="-2857" y="775906"/>
            <a:chExt cx="10699115" cy="6005830"/>
          </a:xfrm>
        </p:grpSpPr>
        <p:sp>
          <p:nvSpPr>
            <p:cNvPr id="4" name="object 4"/>
            <p:cNvSpPr/>
            <p:nvPr/>
          </p:nvSpPr>
          <p:spPr>
            <a:xfrm>
              <a:off x="0" y="778764"/>
              <a:ext cx="10693400" cy="6000115"/>
            </a:xfrm>
            <a:custGeom>
              <a:avLst/>
              <a:gdLst/>
              <a:ahLst/>
              <a:cxnLst/>
              <a:rect l="l" t="t" r="r" b="b"/>
              <a:pathLst>
                <a:path w="10693400" h="6000115">
                  <a:moveTo>
                    <a:pt x="0" y="5999860"/>
                  </a:moveTo>
                  <a:lnTo>
                    <a:pt x="0" y="0"/>
                  </a:lnTo>
                  <a:lnTo>
                    <a:pt x="10693400" y="0"/>
                  </a:lnTo>
                  <a:lnTo>
                    <a:pt x="10693400" y="5999860"/>
                  </a:lnTo>
                  <a:lnTo>
                    <a:pt x="0" y="5999860"/>
                  </a:lnTo>
                </a:path>
              </a:pathLst>
            </a:custGeom>
            <a:ln w="5346">
              <a:solidFill>
                <a:srgbClr val="EEEEEE"/>
              </a:solidFill>
            </a:ln>
          </p:spPr>
          <p:txBody>
            <a:bodyPr wrap="square" lIns="0" tIns="0" rIns="0" bIns="0" rtlCol="0"/>
            <a:lstStyle/>
            <a:p>
              <a:endParaRPr/>
            </a:p>
          </p:txBody>
        </p:sp>
        <p:sp>
          <p:nvSpPr>
            <p:cNvPr id="5" name="object 5"/>
            <p:cNvSpPr/>
            <p:nvPr/>
          </p:nvSpPr>
          <p:spPr>
            <a:xfrm>
              <a:off x="245071" y="5992660"/>
              <a:ext cx="131445" cy="185420"/>
            </a:xfrm>
            <a:custGeom>
              <a:avLst/>
              <a:gdLst/>
              <a:ahLst/>
              <a:cxnLst/>
              <a:rect l="l" t="t" r="r" b="b"/>
              <a:pathLst>
                <a:path w="131445" h="185420">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6" name="object 6"/>
            <p:cNvSpPr/>
            <p:nvPr/>
          </p:nvSpPr>
          <p:spPr>
            <a:xfrm>
              <a:off x="245071" y="617800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7" name="object 7"/>
            <p:cNvSpPr/>
            <p:nvPr/>
          </p:nvSpPr>
          <p:spPr>
            <a:xfrm>
              <a:off x="245071" y="5821565"/>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8" name="object 8"/>
            <p:cNvSpPr/>
            <p:nvPr/>
          </p:nvSpPr>
          <p:spPr>
            <a:xfrm>
              <a:off x="245071" y="6382994"/>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9" name="object 9"/>
            <p:cNvSpPr/>
            <p:nvPr/>
          </p:nvSpPr>
          <p:spPr>
            <a:xfrm>
              <a:off x="237032" y="6569227"/>
              <a:ext cx="139065" cy="205104"/>
            </a:xfrm>
            <a:custGeom>
              <a:avLst/>
              <a:gdLst/>
              <a:ahLst/>
              <a:cxnLst/>
              <a:rect l="l" t="t" r="r" b="b"/>
              <a:pathLst>
                <a:path w="139065" h="205104">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10" name="object 10"/>
            <p:cNvPicPr/>
            <p:nvPr/>
          </p:nvPicPr>
          <p:blipFill>
            <a:blip r:embed="rId2" cstate="print"/>
            <a:stretch>
              <a:fillRect/>
            </a:stretch>
          </p:blipFill>
          <p:spPr>
            <a:xfrm>
              <a:off x="8376496" y="924894"/>
              <a:ext cx="2227791" cy="1013199"/>
            </a:xfrm>
            <a:prstGeom prst="rect">
              <a:avLst/>
            </a:prstGeom>
          </p:spPr>
        </p:pic>
        <p:sp>
          <p:nvSpPr>
            <p:cNvPr id="11" name="object 11"/>
            <p:cNvSpPr/>
            <p:nvPr/>
          </p:nvSpPr>
          <p:spPr>
            <a:xfrm>
              <a:off x="639368" y="1614195"/>
              <a:ext cx="3037840" cy="3902710"/>
            </a:xfrm>
            <a:custGeom>
              <a:avLst/>
              <a:gdLst/>
              <a:ahLst/>
              <a:cxnLst/>
              <a:rect l="l" t="t" r="r" b="b"/>
              <a:pathLst>
                <a:path w="3037840" h="3902710">
                  <a:moveTo>
                    <a:pt x="2531516" y="0"/>
                  </a:moveTo>
                  <a:lnTo>
                    <a:pt x="506310" y="0"/>
                  </a:lnTo>
                  <a:lnTo>
                    <a:pt x="457553" y="2317"/>
                  </a:lnTo>
                  <a:lnTo>
                    <a:pt x="410106" y="9130"/>
                  </a:lnTo>
                  <a:lnTo>
                    <a:pt x="364182" y="20224"/>
                  </a:lnTo>
                  <a:lnTo>
                    <a:pt x="319993" y="35389"/>
                  </a:lnTo>
                  <a:lnTo>
                    <a:pt x="277751" y="54410"/>
                  </a:lnTo>
                  <a:lnTo>
                    <a:pt x="237669" y="77077"/>
                  </a:lnTo>
                  <a:lnTo>
                    <a:pt x="199958" y="103176"/>
                  </a:lnTo>
                  <a:lnTo>
                    <a:pt x="164832" y="132496"/>
                  </a:lnTo>
                  <a:lnTo>
                    <a:pt x="132501" y="164824"/>
                  </a:lnTo>
                  <a:lnTo>
                    <a:pt x="103180" y="199948"/>
                  </a:lnTo>
                  <a:lnTo>
                    <a:pt x="77079" y="237655"/>
                  </a:lnTo>
                  <a:lnTo>
                    <a:pt x="54411" y="277733"/>
                  </a:lnTo>
                  <a:lnTo>
                    <a:pt x="35389" y="319970"/>
                  </a:lnTo>
                  <a:lnTo>
                    <a:pt x="20225" y="364154"/>
                  </a:lnTo>
                  <a:lnTo>
                    <a:pt x="9130" y="410071"/>
                  </a:lnTo>
                  <a:lnTo>
                    <a:pt x="2317" y="457511"/>
                  </a:lnTo>
                  <a:lnTo>
                    <a:pt x="0" y="506260"/>
                  </a:lnTo>
                  <a:lnTo>
                    <a:pt x="0" y="3395853"/>
                  </a:lnTo>
                  <a:lnTo>
                    <a:pt x="2317" y="3444610"/>
                  </a:lnTo>
                  <a:lnTo>
                    <a:pt x="9130" y="3492057"/>
                  </a:lnTo>
                  <a:lnTo>
                    <a:pt x="20225" y="3537981"/>
                  </a:lnTo>
                  <a:lnTo>
                    <a:pt x="35389" y="3582170"/>
                  </a:lnTo>
                  <a:lnTo>
                    <a:pt x="54411" y="3624412"/>
                  </a:lnTo>
                  <a:lnTo>
                    <a:pt x="77079" y="3664494"/>
                  </a:lnTo>
                  <a:lnTo>
                    <a:pt x="103180" y="3702205"/>
                  </a:lnTo>
                  <a:lnTo>
                    <a:pt x="132501" y="3737331"/>
                  </a:lnTo>
                  <a:lnTo>
                    <a:pt x="164832" y="3769661"/>
                  </a:lnTo>
                  <a:lnTo>
                    <a:pt x="199958" y="3798983"/>
                  </a:lnTo>
                  <a:lnTo>
                    <a:pt x="237669" y="3825084"/>
                  </a:lnTo>
                  <a:lnTo>
                    <a:pt x="277751" y="3847751"/>
                  </a:lnTo>
                  <a:lnTo>
                    <a:pt x="319993" y="3866774"/>
                  </a:lnTo>
                  <a:lnTo>
                    <a:pt x="364182" y="3881938"/>
                  </a:lnTo>
                  <a:lnTo>
                    <a:pt x="410106" y="3893033"/>
                  </a:lnTo>
                  <a:lnTo>
                    <a:pt x="457553" y="3899845"/>
                  </a:lnTo>
                  <a:lnTo>
                    <a:pt x="506310" y="3902163"/>
                  </a:lnTo>
                  <a:lnTo>
                    <a:pt x="2531516" y="3902163"/>
                  </a:lnTo>
                  <a:lnTo>
                    <a:pt x="2580271" y="3899845"/>
                  </a:lnTo>
                  <a:lnTo>
                    <a:pt x="2627717" y="3893033"/>
                  </a:lnTo>
                  <a:lnTo>
                    <a:pt x="2673640" y="3881938"/>
                  </a:lnTo>
                  <a:lnTo>
                    <a:pt x="2717828" y="3866774"/>
                  </a:lnTo>
                  <a:lnTo>
                    <a:pt x="2760070" y="3847751"/>
                  </a:lnTo>
                  <a:lnTo>
                    <a:pt x="2800152" y="3825084"/>
                  </a:lnTo>
                  <a:lnTo>
                    <a:pt x="2837863" y="3798983"/>
                  </a:lnTo>
                  <a:lnTo>
                    <a:pt x="2872990" y="3769661"/>
                  </a:lnTo>
                  <a:lnTo>
                    <a:pt x="2905320" y="3737331"/>
                  </a:lnTo>
                  <a:lnTo>
                    <a:pt x="2934643" y="3702205"/>
                  </a:lnTo>
                  <a:lnTo>
                    <a:pt x="2960744" y="3664494"/>
                  </a:lnTo>
                  <a:lnTo>
                    <a:pt x="2983413" y="3624412"/>
                  </a:lnTo>
                  <a:lnTo>
                    <a:pt x="3002436" y="3582170"/>
                  </a:lnTo>
                  <a:lnTo>
                    <a:pt x="3017601" y="3537981"/>
                  </a:lnTo>
                  <a:lnTo>
                    <a:pt x="3028696" y="3492057"/>
                  </a:lnTo>
                  <a:lnTo>
                    <a:pt x="3035509" y="3444610"/>
                  </a:lnTo>
                  <a:lnTo>
                    <a:pt x="3037827" y="3395853"/>
                  </a:lnTo>
                  <a:lnTo>
                    <a:pt x="3037827" y="506260"/>
                  </a:lnTo>
                  <a:lnTo>
                    <a:pt x="3035509" y="457511"/>
                  </a:lnTo>
                  <a:lnTo>
                    <a:pt x="3028696" y="410071"/>
                  </a:lnTo>
                  <a:lnTo>
                    <a:pt x="3017601" y="364154"/>
                  </a:lnTo>
                  <a:lnTo>
                    <a:pt x="3002436" y="319970"/>
                  </a:lnTo>
                  <a:lnTo>
                    <a:pt x="2983413" y="277733"/>
                  </a:lnTo>
                  <a:lnTo>
                    <a:pt x="2960744" y="237655"/>
                  </a:lnTo>
                  <a:lnTo>
                    <a:pt x="2934643" y="199948"/>
                  </a:lnTo>
                  <a:lnTo>
                    <a:pt x="2905320" y="164824"/>
                  </a:lnTo>
                  <a:lnTo>
                    <a:pt x="2872990" y="132496"/>
                  </a:lnTo>
                  <a:lnTo>
                    <a:pt x="2837863" y="103176"/>
                  </a:lnTo>
                  <a:lnTo>
                    <a:pt x="2800152" y="77077"/>
                  </a:lnTo>
                  <a:lnTo>
                    <a:pt x="2760070" y="54410"/>
                  </a:lnTo>
                  <a:lnTo>
                    <a:pt x="2717828" y="35389"/>
                  </a:lnTo>
                  <a:lnTo>
                    <a:pt x="2673640" y="20224"/>
                  </a:lnTo>
                  <a:lnTo>
                    <a:pt x="2627717" y="9130"/>
                  </a:lnTo>
                  <a:lnTo>
                    <a:pt x="2580271" y="2317"/>
                  </a:lnTo>
                  <a:lnTo>
                    <a:pt x="2531516" y="0"/>
                  </a:lnTo>
                  <a:close/>
                </a:path>
              </a:pathLst>
            </a:custGeom>
            <a:solidFill>
              <a:srgbClr val="FBE3BE"/>
            </a:solidFill>
          </p:spPr>
          <p:txBody>
            <a:bodyPr wrap="square" lIns="0" tIns="0" rIns="0" bIns="0" rtlCol="0"/>
            <a:lstStyle/>
            <a:p>
              <a:endParaRPr/>
            </a:p>
          </p:txBody>
        </p:sp>
        <p:sp>
          <p:nvSpPr>
            <p:cNvPr id="12" name="object 12"/>
            <p:cNvSpPr/>
            <p:nvPr/>
          </p:nvSpPr>
          <p:spPr>
            <a:xfrm>
              <a:off x="639368" y="1614195"/>
              <a:ext cx="3037840" cy="3902710"/>
            </a:xfrm>
            <a:custGeom>
              <a:avLst/>
              <a:gdLst/>
              <a:ahLst/>
              <a:cxnLst/>
              <a:rect l="l" t="t" r="r" b="b"/>
              <a:pathLst>
                <a:path w="3037840" h="3902710">
                  <a:moveTo>
                    <a:pt x="0" y="506260"/>
                  </a:moveTo>
                  <a:lnTo>
                    <a:pt x="2317" y="457511"/>
                  </a:lnTo>
                  <a:lnTo>
                    <a:pt x="9130" y="410071"/>
                  </a:lnTo>
                  <a:lnTo>
                    <a:pt x="20225" y="364154"/>
                  </a:lnTo>
                  <a:lnTo>
                    <a:pt x="35389" y="319970"/>
                  </a:lnTo>
                  <a:lnTo>
                    <a:pt x="54411" y="277733"/>
                  </a:lnTo>
                  <a:lnTo>
                    <a:pt x="77079" y="237655"/>
                  </a:lnTo>
                  <a:lnTo>
                    <a:pt x="103180" y="199948"/>
                  </a:lnTo>
                  <a:lnTo>
                    <a:pt x="132501" y="164824"/>
                  </a:lnTo>
                  <a:lnTo>
                    <a:pt x="164832" y="132496"/>
                  </a:lnTo>
                  <a:lnTo>
                    <a:pt x="199958" y="103176"/>
                  </a:lnTo>
                  <a:lnTo>
                    <a:pt x="237669" y="77077"/>
                  </a:lnTo>
                  <a:lnTo>
                    <a:pt x="277751" y="54410"/>
                  </a:lnTo>
                  <a:lnTo>
                    <a:pt x="319993" y="35389"/>
                  </a:lnTo>
                  <a:lnTo>
                    <a:pt x="364182" y="20224"/>
                  </a:lnTo>
                  <a:lnTo>
                    <a:pt x="410106" y="9130"/>
                  </a:lnTo>
                  <a:lnTo>
                    <a:pt x="457553" y="2317"/>
                  </a:lnTo>
                  <a:lnTo>
                    <a:pt x="506310" y="0"/>
                  </a:lnTo>
                  <a:lnTo>
                    <a:pt x="2531516" y="0"/>
                  </a:lnTo>
                  <a:lnTo>
                    <a:pt x="2580271" y="2317"/>
                  </a:lnTo>
                  <a:lnTo>
                    <a:pt x="2627717" y="9130"/>
                  </a:lnTo>
                  <a:lnTo>
                    <a:pt x="2673640" y="20224"/>
                  </a:lnTo>
                  <a:lnTo>
                    <a:pt x="2717828" y="35389"/>
                  </a:lnTo>
                  <a:lnTo>
                    <a:pt x="2760070" y="54410"/>
                  </a:lnTo>
                  <a:lnTo>
                    <a:pt x="2800152" y="77077"/>
                  </a:lnTo>
                  <a:lnTo>
                    <a:pt x="2837863" y="103176"/>
                  </a:lnTo>
                  <a:lnTo>
                    <a:pt x="2872990" y="132496"/>
                  </a:lnTo>
                  <a:lnTo>
                    <a:pt x="2905320" y="164824"/>
                  </a:lnTo>
                  <a:lnTo>
                    <a:pt x="2934643" y="199948"/>
                  </a:lnTo>
                  <a:lnTo>
                    <a:pt x="2960744" y="237655"/>
                  </a:lnTo>
                  <a:lnTo>
                    <a:pt x="2983413" y="277733"/>
                  </a:lnTo>
                  <a:lnTo>
                    <a:pt x="3002436" y="319970"/>
                  </a:lnTo>
                  <a:lnTo>
                    <a:pt x="3017601" y="364154"/>
                  </a:lnTo>
                  <a:lnTo>
                    <a:pt x="3028696" y="410071"/>
                  </a:lnTo>
                  <a:lnTo>
                    <a:pt x="3035509" y="457511"/>
                  </a:lnTo>
                  <a:lnTo>
                    <a:pt x="3037827" y="506260"/>
                  </a:lnTo>
                  <a:lnTo>
                    <a:pt x="3037827" y="3395853"/>
                  </a:lnTo>
                  <a:lnTo>
                    <a:pt x="3035509" y="3444610"/>
                  </a:lnTo>
                  <a:lnTo>
                    <a:pt x="3028696" y="3492057"/>
                  </a:lnTo>
                  <a:lnTo>
                    <a:pt x="3017601" y="3537981"/>
                  </a:lnTo>
                  <a:lnTo>
                    <a:pt x="3002436" y="3582170"/>
                  </a:lnTo>
                  <a:lnTo>
                    <a:pt x="2983413" y="3624412"/>
                  </a:lnTo>
                  <a:lnTo>
                    <a:pt x="2960744" y="3664494"/>
                  </a:lnTo>
                  <a:lnTo>
                    <a:pt x="2934643" y="3702205"/>
                  </a:lnTo>
                  <a:lnTo>
                    <a:pt x="2905320" y="3737331"/>
                  </a:lnTo>
                  <a:lnTo>
                    <a:pt x="2872990" y="3769661"/>
                  </a:lnTo>
                  <a:lnTo>
                    <a:pt x="2837863" y="3798983"/>
                  </a:lnTo>
                  <a:lnTo>
                    <a:pt x="2800152" y="3825084"/>
                  </a:lnTo>
                  <a:lnTo>
                    <a:pt x="2760070" y="3847751"/>
                  </a:lnTo>
                  <a:lnTo>
                    <a:pt x="2717828" y="3866774"/>
                  </a:lnTo>
                  <a:lnTo>
                    <a:pt x="2673640" y="3881938"/>
                  </a:lnTo>
                  <a:lnTo>
                    <a:pt x="2627717" y="3893033"/>
                  </a:lnTo>
                  <a:lnTo>
                    <a:pt x="2580271" y="3899845"/>
                  </a:lnTo>
                  <a:lnTo>
                    <a:pt x="2531516" y="3902163"/>
                  </a:lnTo>
                  <a:lnTo>
                    <a:pt x="506310" y="3902163"/>
                  </a:lnTo>
                  <a:lnTo>
                    <a:pt x="457553" y="3899845"/>
                  </a:lnTo>
                  <a:lnTo>
                    <a:pt x="410106" y="3893033"/>
                  </a:lnTo>
                  <a:lnTo>
                    <a:pt x="364182" y="3881938"/>
                  </a:lnTo>
                  <a:lnTo>
                    <a:pt x="319993" y="3866774"/>
                  </a:lnTo>
                  <a:lnTo>
                    <a:pt x="277751" y="3847751"/>
                  </a:lnTo>
                  <a:lnTo>
                    <a:pt x="237669" y="3825084"/>
                  </a:lnTo>
                  <a:lnTo>
                    <a:pt x="199958" y="3798983"/>
                  </a:lnTo>
                  <a:lnTo>
                    <a:pt x="164832" y="3769661"/>
                  </a:lnTo>
                  <a:lnTo>
                    <a:pt x="132501" y="3737331"/>
                  </a:lnTo>
                  <a:lnTo>
                    <a:pt x="103180" y="3702205"/>
                  </a:lnTo>
                  <a:lnTo>
                    <a:pt x="77079" y="3664494"/>
                  </a:lnTo>
                  <a:lnTo>
                    <a:pt x="54411" y="3624412"/>
                  </a:lnTo>
                  <a:lnTo>
                    <a:pt x="35389" y="3582170"/>
                  </a:lnTo>
                  <a:lnTo>
                    <a:pt x="20225" y="3537981"/>
                  </a:lnTo>
                  <a:lnTo>
                    <a:pt x="9130" y="3492057"/>
                  </a:lnTo>
                  <a:lnTo>
                    <a:pt x="2317" y="3444610"/>
                  </a:lnTo>
                  <a:lnTo>
                    <a:pt x="0" y="3395853"/>
                  </a:lnTo>
                  <a:lnTo>
                    <a:pt x="0" y="506260"/>
                  </a:lnTo>
                  <a:close/>
                </a:path>
              </a:pathLst>
            </a:custGeom>
            <a:ln w="15148">
              <a:solidFill>
                <a:srgbClr val="FBE3BE"/>
              </a:solidFill>
            </a:ln>
          </p:spPr>
          <p:txBody>
            <a:bodyPr wrap="square" lIns="0" tIns="0" rIns="0" bIns="0" rtlCol="0"/>
            <a:lstStyle/>
            <a:p>
              <a:endParaRPr/>
            </a:p>
          </p:txBody>
        </p:sp>
      </p:grpSp>
      <p:sp>
        <p:nvSpPr>
          <p:cNvPr id="13" name="object 13"/>
          <p:cNvSpPr txBox="1">
            <a:spLocks noGrp="1"/>
          </p:cNvSpPr>
          <p:nvPr>
            <p:ph type="title"/>
          </p:nvPr>
        </p:nvSpPr>
        <p:spPr>
          <a:xfrm>
            <a:off x="1348554" y="1708704"/>
            <a:ext cx="1957070" cy="418465"/>
          </a:xfrm>
          <a:prstGeom prst="rect">
            <a:avLst/>
          </a:prstGeom>
        </p:spPr>
        <p:txBody>
          <a:bodyPr vert="horz" wrap="square" lIns="0" tIns="15875" rIns="0" bIns="0" rtlCol="0">
            <a:spAutoFit/>
          </a:bodyPr>
          <a:lstStyle/>
          <a:p>
            <a:pPr marL="12700">
              <a:lnSpc>
                <a:spcPct val="100000"/>
              </a:lnSpc>
              <a:spcBef>
                <a:spcPts val="125"/>
              </a:spcBef>
            </a:pPr>
            <a:r>
              <a:rPr sz="2550" spc="-10" dirty="0">
                <a:latin typeface="Arial Narrow"/>
                <a:cs typeface="Arial Narrow"/>
              </a:rPr>
              <a:t>Н.Е.Жуковский</a:t>
            </a:r>
            <a:endParaRPr sz="2550">
              <a:latin typeface="Arial Narrow"/>
              <a:cs typeface="Arial Narrow"/>
            </a:endParaRPr>
          </a:p>
        </p:txBody>
      </p:sp>
      <p:sp>
        <p:nvSpPr>
          <p:cNvPr id="14" name="object 14"/>
          <p:cNvSpPr txBox="1"/>
          <p:nvPr/>
        </p:nvSpPr>
        <p:spPr>
          <a:xfrm>
            <a:off x="727461" y="982072"/>
            <a:ext cx="5685790" cy="381635"/>
          </a:xfrm>
          <a:prstGeom prst="rect">
            <a:avLst/>
          </a:prstGeom>
        </p:spPr>
        <p:txBody>
          <a:bodyPr vert="horz" wrap="square" lIns="0" tIns="17145" rIns="0" bIns="0" rtlCol="0">
            <a:spAutoFit/>
          </a:bodyPr>
          <a:lstStyle/>
          <a:p>
            <a:pPr marL="12700">
              <a:lnSpc>
                <a:spcPct val="100000"/>
              </a:lnSpc>
              <a:spcBef>
                <a:spcPts val="135"/>
              </a:spcBef>
            </a:pPr>
            <a:r>
              <a:rPr sz="2300" spc="-295" dirty="0">
                <a:solidFill>
                  <a:srgbClr val="BEBEBE"/>
                </a:solidFill>
                <a:latin typeface="Lucida Sans Unicode"/>
                <a:cs typeface="Lucida Sans Unicode"/>
              </a:rPr>
              <a:t>Невозможное</a:t>
            </a:r>
            <a:r>
              <a:rPr sz="2300" spc="-170" dirty="0">
                <a:solidFill>
                  <a:srgbClr val="BEBEBE"/>
                </a:solidFill>
                <a:latin typeface="Lucida Sans Unicode"/>
                <a:cs typeface="Lucida Sans Unicode"/>
              </a:rPr>
              <a:t> </a:t>
            </a:r>
            <a:r>
              <a:rPr sz="2300" spc="-285" dirty="0">
                <a:solidFill>
                  <a:srgbClr val="BEBEBE"/>
                </a:solidFill>
                <a:latin typeface="Lucida Sans Unicode"/>
                <a:cs typeface="Lucida Sans Unicode"/>
              </a:rPr>
              <a:t>сегодня</a:t>
            </a:r>
            <a:r>
              <a:rPr sz="2300" spc="-170" dirty="0">
                <a:solidFill>
                  <a:srgbClr val="BEBEBE"/>
                </a:solidFill>
                <a:latin typeface="Lucida Sans Unicode"/>
                <a:cs typeface="Lucida Sans Unicode"/>
              </a:rPr>
              <a:t> </a:t>
            </a:r>
            <a:r>
              <a:rPr sz="2300" spc="-254" dirty="0">
                <a:solidFill>
                  <a:srgbClr val="BEBEBE"/>
                </a:solidFill>
                <a:latin typeface="Lucida Sans Unicode"/>
                <a:cs typeface="Lucida Sans Unicode"/>
              </a:rPr>
              <a:t>станет</a:t>
            </a:r>
            <a:r>
              <a:rPr sz="2300" spc="-170" dirty="0">
                <a:solidFill>
                  <a:srgbClr val="BEBEBE"/>
                </a:solidFill>
                <a:latin typeface="Lucida Sans Unicode"/>
                <a:cs typeface="Lucida Sans Unicode"/>
              </a:rPr>
              <a:t> </a:t>
            </a:r>
            <a:r>
              <a:rPr sz="2300" spc="-290" dirty="0">
                <a:solidFill>
                  <a:srgbClr val="BEBEBE"/>
                </a:solidFill>
                <a:latin typeface="Lucida Sans Unicode"/>
                <a:cs typeface="Lucida Sans Unicode"/>
              </a:rPr>
              <a:t>возможным</a:t>
            </a:r>
            <a:r>
              <a:rPr sz="2300" spc="-170" dirty="0">
                <a:solidFill>
                  <a:srgbClr val="BEBEBE"/>
                </a:solidFill>
                <a:latin typeface="Lucida Sans Unicode"/>
                <a:cs typeface="Lucida Sans Unicode"/>
              </a:rPr>
              <a:t> </a:t>
            </a:r>
            <a:r>
              <a:rPr sz="2300" spc="-195" dirty="0">
                <a:solidFill>
                  <a:srgbClr val="BEBEBE"/>
                </a:solidFill>
                <a:latin typeface="Lucida Sans Unicode"/>
                <a:cs typeface="Lucida Sans Unicode"/>
              </a:rPr>
              <a:t>завтра</a:t>
            </a:r>
            <a:endParaRPr sz="2300">
              <a:latin typeface="Lucida Sans Unicode"/>
              <a:cs typeface="Lucida Sans Unicode"/>
            </a:endParaRPr>
          </a:p>
        </p:txBody>
      </p:sp>
      <p:grpSp>
        <p:nvGrpSpPr>
          <p:cNvPr id="15" name="object 15"/>
          <p:cNvGrpSpPr/>
          <p:nvPr/>
        </p:nvGrpSpPr>
        <p:grpSpPr>
          <a:xfrm>
            <a:off x="447332" y="949820"/>
            <a:ext cx="3925570" cy="4169410"/>
            <a:chOff x="447332" y="949820"/>
            <a:chExt cx="3925570" cy="4169410"/>
          </a:xfrm>
        </p:grpSpPr>
        <p:sp>
          <p:nvSpPr>
            <p:cNvPr id="16" name="object 16"/>
            <p:cNvSpPr/>
            <p:nvPr/>
          </p:nvSpPr>
          <p:spPr>
            <a:xfrm>
              <a:off x="455358" y="1121816"/>
              <a:ext cx="131445" cy="184785"/>
            </a:xfrm>
            <a:custGeom>
              <a:avLst/>
              <a:gdLst/>
              <a:ahLst/>
              <a:cxnLst/>
              <a:rect l="l" t="t" r="r" b="b"/>
              <a:pathLst>
                <a:path w="131445" h="184784">
                  <a:moveTo>
                    <a:pt x="0" y="184492"/>
                  </a:moveTo>
                  <a:lnTo>
                    <a:pt x="130962" y="184492"/>
                  </a:lnTo>
                  <a:lnTo>
                    <a:pt x="130962" y="0"/>
                  </a:lnTo>
                  <a:lnTo>
                    <a:pt x="0" y="0"/>
                  </a:lnTo>
                  <a:lnTo>
                    <a:pt x="0" y="184492"/>
                  </a:lnTo>
                  <a:close/>
                </a:path>
              </a:pathLst>
            </a:custGeom>
            <a:solidFill>
              <a:srgbClr val="FA9FAF"/>
            </a:solidFill>
          </p:spPr>
          <p:txBody>
            <a:bodyPr wrap="square" lIns="0" tIns="0" rIns="0" bIns="0" rtlCol="0"/>
            <a:lstStyle/>
            <a:p>
              <a:endParaRPr/>
            </a:p>
          </p:txBody>
        </p:sp>
        <p:sp>
          <p:nvSpPr>
            <p:cNvPr id="17" name="object 17"/>
            <p:cNvSpPr/>
            <p:nvPr/>
          </p:nvSpPr>
          <p:spPr>
            <a:xfrm>
              <a:off x="455358" y="1306309"/>
              <a:ext cx="131445" cy="207010"/>
            </a:xfrm>
            <a:custGeom>
              <a:avLst/>
              <a:gdLst/>
              <a:ahLst/>
              <a:cxnLst/>
              <a:rect l="l" t="t" r="r" b="b"/>
              <a:pathLst>
                <a:path w="131445" h="207009">
                  <a:moveTo>
                    <a:pt x="130962" y="206717"/>
                  </a:moveTo>
                  <a:lnTo>
                    <a:pt x="0" y="206717"/>
                  </a:lnTo>
                  <a:lnTo>
                    <a:pt x="0" y="0"/>
                  </a:lnTo>
                  <a:lnTo>
                    <a:pt x="130962" y="0"/>
                  </a:lnTo>
                  <a:lnTo>
                    <a:pt x="130962" y="206717"/>
                  </a:lnTo>
                  <a:close/>
                </a:path>
              </a:pathLst>
            </a:custGeom>
            <a:solidFill>
              <a:srgbClr val="F7B9BC"/>
            </a:solidFill>
          </p:spPr>
          <p:txBody>
            <a:bodyPr wrap="square" lIns="0" tIns="0" rIns="0" bIns="0" rtlCol="0"/>
            <a:lstStyle/>
            <a:p>
              <a:endParaRPr/>
            </a:p>
          </p:txBody>
        </p:sp>
        <p:sp>
          <p:nvSpPr>
            <p:cNvPr id="18" name="object 18"/>
            <p:cNvSpPr/>
            <p:nvPr/>
          </p:nvSpPr>
          <p:spPr>
            <a:xfrm>
              <a:off x="455358" y="949820"/>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19" name="object 19"/>
            <p:cNvSpPr/>
            <p:nvPr/>
          </p:nvSpPr>
          <p:spPr>
            <a:xfrm>
              <a:off x="455358" y="1511249"/>
              <a:ext cx="131445" cy="186690"/>
            </a:xfrm>
            <a:custGeom>
              <a:avLst/>
              <a:gdLst/>
              <a:ahLst/>
              <a:cxnLst/>
              <a:rect l="l" t="t" r="r" b="b"/>
              <a:pathLst>
                <a:path w="131445" h="186689">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20" name="object 20"/>
            <p:cNvSpPr/>
            <p:nvPr/>
          </p:nvSpPr>
          <p:spPr>
            <a:xfrm>
              <a:off x="447332" y="1697481"/>
              <a:ext cx="139065" cy="205104"/>
            </a:xfrm>
            <a:custGeom>
              <a:avLst/>
              <a:gdLst/>
              <a:ahLst/>
              <a:cxnLst/>
              <a:rect l="l" t="t" r="r" b="b"/>
              <a:pathLst>
                <a:path w="139065" h="205105">
                  <a:moveTo>
                    <a:pt x="139001" y="204990"/>
                  </a:moveTo>
                  <a:lnTo>
                    <a:pt x="0" y="204990"/>
                  </a:lnTo>
                  <a:lnTo>
                    <a:pt x="0" y="0"/>
                  </a:lnTo>
                  <a:lnTo>
                    <a:pt x="139001" y="0"/>
                  </a:lnTo>
                  <a:lnTo>
                    <a:pt x="139001" y="204990"/>
                  </a:lnTo>
                  <a:close/>
                </a:path>
              </a:pathLst>
            </a:custGeom>
            <a:solidFill>
              <a:srgbClr val="F8EBD6"/>
            </a:solidFill>
          </p:spPr>
          <p:txBody>
            <a:bodyPr wrap="square" lIns="0" tIns="0" rIns="0" bIns="0" rtlCol="0"/>
            <a:lstStyle/>
            <a:p>
              <a:endParaRPr/>
            </a:p>
          </p:txBody>
        </p:sp>
        <p:sp>
          <p:nvSpPr>
            <p:cNvPr id="21" name="object 21"/>
            <p:cNvSpPr/>
            <p:nvPr/>
          </p:nvSpPr>
          <p:spPr>
            <a:xfrm>
              <a:off x="4241698" y="2365819"/>
              <a:ext cx="131445" cy="184785"/>
            </a:xfrm>
            <a:custGeom>
              <a:avLst/>
              <a:gdLst/>
              <a:ahLst/>
              <a:cxnLst/>
              <a:rect l="l" t="t" r="r" b="b"/>
              <a:pathLst>
                <a:path w="131445" h="184785">
                  <a:moveTo>
                    <a:pt x="0" y="184454"/>
                  </a:moveTo>
                  <a:lnTo>
                    <a:pt x="131013" y="184454"/>
                  </a:lnTo>
                  <a:lnTo>
                    <a:pt x="131013" y="0"/>
                  </a:lnTo>
                  <a:lnTo>
                    <a:pt x="0" y="0"/>
                  </a:lnTo>
                  <a:lnTo>
                    <a:pt x="0" y="184454"/>
                  </a:lnTo>
                  <a:close/>
                </a:path>
              </a:pathLst>
            </a:custGeom>
            <a:solidFill>
              <a:srgbClr val="FA9FAF"/>
            </a:solidFill>
          </p:spPr>
          <p:txBody>
            <a:bodyPr wrap="square" lIns="0" tIns="0" rIns="0" bIns="0" rtlCol="0"/>
            <a:lstStyle/>
            <a:p>
              <a:endParaRPr/>
            </a:p>
          </p:txBody>
        </p:sp>
        <p:sp>
          <p:nvSpPr>
            <p:cNvPr id="22" name="object 22"/>
            <p:cNvSpPr/>
            <p:nvPr/>
          </p:nvSpPr>
          <p:spPr>
            <a:xfrm>
              <a:off x="4241698" y="2550274"/>
              <a:ext cx="131445" cy="206375"/>
            </a:xfrm>
            <a:custGeom>
              <a:avLst/>
              <a:gdLst/>
              <a:ahLst/>
              <a:cxnLst/>
              <a:rect l="l" t="t" r="r" b="b"/>
              <a:pathLst>
                <a:path w="131445" h="206375">
                  <a:moveTo>
                    <a:pt x="131013" y="205879"/>
                  </a:moveTo>
                  <a:lnTo>
                    <a:pt x="0" y="205879"/>
                  </a:lnTo>
                  <a:lnTo>
                    <a:pt x="0" y="0"/>
                  </a:lnTo>
                  <a:lnTo>
                    <a:pt x="131013" y="0"/>
                  </a:lnTo>
                  <a:lnTo>
                    <a:pt x="131013" y="205879"/>
                  </a:lnTo>
                  <a:close/>
                </a:path>
              </a:pathLst>
            </a:custGeom>
            <a:solidFill>
              <a:srgbClr val="F7B9BC"/>
            </a:solidFill>
          </p:spPr>
          <p:txBody>
            <a:bodyPr wrap="square" lIns="0" tIns="0" rIns="0" bIns="0" rtlCol="0"/>
            <a:lstStyle/>
            <a:p>
              <a:endParaRPr/>
            </a:p>
          </p:txBody>
        </p:sp>
        <p:sp>
          <p:nvSpPr>
            <p:cNvPr id="23" name="object 23"/>
            <p:cNvSpPr/>
            <p:nvPr/>
          </p:nvSpPr>
          <p:spPr>
            <a:xfrm>
              <a:off x="4241698" y="2193823"/>
              <a:ext cx="131445" cy="171450"/>
            </a:xfrm>
            <a:custGeom>
              <a:avLst/>
              <a:gdLst/>
              <a:ahLst/>
              <a:cxnLst/>
              <a:rect l="l" t="t" r="r" b="b"/>
              <a:pathLst>
                <a:path w="131445" h="171450">
                  <a:moveTo>
                    <a:pt x="131013" y="171107"/>
                  </a:moveTo>
                  <a:lnTo>
                    <a:pt x="0" y="171107"/>
                  </a:lnTo>
                  <a:lnTo>
                    <a:pt x="0" y="0"/>
                  </a:lnTo>
                  <a:lnTo>
                    <a:pt x="131013" y="0"/>
                  </a:lnTo>
                  <a:lnTo>
                    <a:pt x="131013" y="171107"/>
                  </a:lnTo>
                  <a:close/>
                </a:path>
              </a:pathLst>
            </a:custGeom>
            <a:solidFill>
              <a:srgbClr val="A8ABB6"/>
            </a:solidFill>
          </p:spPr>
          <p:txBody>
            <a:bodyPr wrap="square" lIns="0" tIns="0" rIns="0" bIns="0" rtlCol="0"/>
            <a:lstStyle/>
            <a:p>
              <a:endParaRPr/>
            </a:p>
          </p:txBody>
        </p:sp>
        <p:sp>
          <p:nvSpPr>
            <p:cNvPr id="24" name="object 24"/>
            <p:cNvSpPr/>
            <p:nvPr/>
          </p:nvSpPr>
          <p:spPr>
            <a:xfrm>
              <a:off x="4241698" y="2755252"/>
              <a:ext cx="131445" cy="186690"/>
            </a:xfrm>
            <a:custGeom>
              <a:avLst/>
              <a:gdLst/>
              <a:ahLst/>
              <a:cxnLst/>
              <a:rect l="l" t="t" r="r" b="b"/>
              <a:pathLst>
                <a:path w="131445" h="186689">
                  <a:moveTo>
                    <a:pt x="131013" y="186232"/>
                  </a:moveTo>
                  <a:lnTo>
                    <a:pt x="0" y="186232"/>
                  </a:lnTo>
                  <a:lnTo>
                    <a:pt x="0" y="0"/>
                  </a:lnTo>
                  <a:lnTo>
                    <a:pt x="131013" y="0"/>
                  </a:lnTo>
                  <a:lnTo>
                    <a:pt x="131013" y="186232"/>
                  </a:lnTo>
                  <a:close/>
                </a:path>
              </a:pathLst>
            </a:custGeom>
            <a:solidFill>
              <a:srgbClr val="FBE3BE"/>
            </a:solidFill>
          </p:spPr>
          <p:txBody>
            <a:bodyPr wrap="square" lIns="0" tIns="0" rIns="0" bIns="0" rtlCol="0"/>
            <a:lstStyle/>
            <a:p>
              <a:endParaRPr/>
            </a:p>
          </p:txBody>
        </p:sp>
        <p:sp>
          <p:nvSpPr>
            <p:cNvPr id="25" name="object 25"/>
            <p:cNvSpPr/>
            <p:nvPr/>
          </p:nvSpPr>
          <p:spPr>
            <a:xfrm>
              <a:off x="4233710" y="2941485"/>
              <a:ext cx="139065" cy="205104"/>
            </a:xfrm>
            <a:custGeom>
              <a:avLst/>
              <a:gdLst/>
              <a:ahLst/>
              <a:cxnLst/>
              <a:rect l="l" t="t" r="r" b="b"/>
              <a:pathLst>
                <a:path w="139064" h="205105">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26" name="object 26"/>
            <p:cNvPicPr/>
            <p:nvPr/>
          </p:nvPicPr>
          <p:blipFill>
            <a:blip r:embed="rId3" cstate="print"/>
            <a:stretch>
              <a:fillRect/>
            </a:stretch>
          </p:blipFill>
          <p:spPr>
            <a:xfrm>
              <a:off x="760122" y="2187606"/>
              <a:ext cx="2794096" cy="2931328"/>
            </a:xfrm>
            <a:prstGeom prst="rect">
              <a:avLst/>
            </a:prstGeom>
          </p:spPr>
        </p:pic>
        <p:sp>
          <p:nvSpPr>
            <p:cNvPr id="27" name="object 27"/>
            <p:cNvSpPr/>
            <p:nvPr/>
          </p:nvSpPr>
          <p:spPr>
            <a:xfrm>
              <a:off x="1051521" y="1613738"/>
              <a:ext cx="133985" cy="688340"/>
            </a:xfrm>
            <a:custGeom>
              <a:avLst/>
              <a:gdLst/>
              <a:ahLst/>
              <a:cxnLst/>
              <a:rect l="l" t="t" r="r" b="b"/>
              <a:pathLst>
                <a:path w="133984" h="688339">
                  <a:moveTo>
                    <a:pt x="133642" y="687933"/>
                  </a:moveTo>
                  <a:lnTo>
                    <a:pt x="0" y="687933"/>
                  </a:lnTo>
                  <a:lnTo>
                    <a:pt x="0" y="0"/>
                  </a:lnTo>
                  <a:lnTo>
                    <a:pt x="133642" y="0"/>
                  </a:lnTo>
                  <a:lnTo>
                    <a:pt x="133642" y="687933"/>
                  </a:lnTo>
                  <a:close/>
                </a:path>
              </a:pathLst>
            </a:custGeom>
            <a:solidFill>
              <a:srgbClr val="F98598"/>
            </a:solidFill>
          </p:spPr>
          <p:txBody>
            <a:bodyPr wrap="square" lIns="0" tIns="0" rIns="0" bIns="0" rtlCol="0"/>
            <a:lstStyle/>
            <a:p>
              <a:endParaRPr/>
            </a:p>
          </p:txBody>
        </p:sp>
      </p:grpSp>
      <p:sp>
        <p:nvSpPr>
          <p:cNvPr id="28" name="object 28"/>
          <p:cNvSpPr txBox="1"/>
          <p:nvPr/>
        </p:nvSpPr>
        <p:spPr>
          <a:xfrm>
            <a:off x="4541277" y="2406077"/>
            <a:ext cx="4986655" cy="2164715"/>
          </a:xfrm>
          <a:prstGeom prst="rect">
            <a:avLst/>
          </a:prstGeom>
        </p:spPr>
        <p:txBody>
          <a:bodyPr vert="horz" wrap="square" lIns="0" tIns="13335" rIns="0" bIns="0" rtlCol="0">
            <a:spAutoFit/>
          </a:bodyPr>
          <a:lstStyle/>
          <a:p>
            <a:pPr marL="12700" marR="5080">
              <a:lnSpc>
                <a:spcPct val="100000"/>
              </a:lnSpc>
              <a:spcBef>
                <a:spcPts val="105"/>
              </a:spcBef>
              <a:tabLst>
                <a:tab pos="1711325" algn="l"/>
                <a:tab pos="2154555" algn="l"/>
                <a:tab pos="2277110" algn="l"/>
                <a:tab pos="3289935" algn="l"/>
                <a:tab pos="3634740" algn="l"/>
                <a:tab pos="3848100" algn="l"/>
                <a:tab pos="4321810" algn="l"/>
              </a:tabLst>
            </a:pPr>
            <a:r>
              <a:rPr sz="2800" spc="50" dirty="0">
                <a:solidFill>
                  <a:schemeClr val="tx1"/>
                </a:solidFill>
                <a:latin typeface="Arial Narrow"/>
                <a:cs typeface="Arial Narrow"/>
              </a:rPr>
              <a:t>Значительный</a:t>
            </a:r>
            <a:r>
              <a:rPr sz="2800" dirty="0">
                <a:solidFill>
                  <a:schemeClr val="tx1"/>
                </a:solidFill>
                <a:latin typeface="Arial Narrow"/>
                <a:cs typeface="Arial Narrow"/>
              </a:rPr>
              <a:t>		</a:t>
            </a:r>
            <a:r>
              <a:rPr sz="2800" spc="45" dirty="0">
                <a:solidFill>
                  <a:schemeClr val="tx1"/>
                </a:solidFill>
                <a:latin typeface="Arial Narrow"/>
                <a:cs typeface="Arial Narrow"/>
              </a:rPr>
              <a:t>вклад</a:t>
            </a:r>
            <a:r>
              <a:rPr sz="2800" dirty="0">
                <a:solidFill>
                  <a:schemeClr val="tx1"/>
                </a:solidFill>
                <a:latin typeface="Arial Narrow"/>
                <a:cs typeface="Arial Narrow"/>
              </a:rPr>
              <a:t>	</a:t>
            </a:r>
            <a:r>
              <a:rPr sz="2800" spc="-50" dirty="0">
                <a:solidFill>
                  <a:schemeClr val="tx1"/>
                </a:solidFill>
                <a:latin typeface="Arial Narrow"/>
                <a:cs typeface="Arial Narrow"/>
              </a:rPr>
              <a:t>в</a:t>
            </a:r>
            <a:r>
              <a:rPr sz="2800" dirty="0">
                <a:solidFill>
                  <a:schemeClr val="tx1"/>
                </a:solidFill>
                <a:latin typeface="Arial Narrow"/>
                <a:cs typeface="Arial Narrow"/>
              </a:rPr>
              <a:t>	</a:t>
            </a:r>
            <a:r>
              <a:rPr sz="2800" spc="45" dirty="0">
                <a:solidFill>
                  <a:schemeClr val="tx1"/>
                </a:solidFill>
                <a:latin typeface="Arial Narrow"/>
                <a:cs typeface="Arial Narrow"/>
              </a:rPr>
              <a:t>освоение </a:t>
            </a:r>
            <a:r>
              <a:rPr sz="2800" spc="50" dirty="0">
                <a:solidFill>
                  <a:schemeClr val="tx1"/>
                </a:solidFill>
                <a:latin typeface="Arial Narrow"/>
                <a:cs typeface="Arial Narrow"/>
              </a:rPr>
              <a:t>космического</a:t>
            </a:r>
            <a:r>
              <a:rPr sz="2800" dirty="0">
                <a:solidFill>
                  <a:schemeClr val="tx1"/>
                </a:solidFill>
                <a:latin typeface="Arial Narrow"/>
                <a:cs typeface="Arial Narrow"/>
              </a:rPr>
              <a:t>	</a:t>
            </a:r>
            <a:r>
              <a:rPr sz="2800" spc="50" dirty="0">
                <a:solidFill>
                  <a:schemeClr val="tx1"/>
                </a:solidFill>
                <a:latin typeface="Arial Narrow"/>
                <a:cs typeface="Arial Narrow"/>
              </a:rPr>
              <a:t>пространства</a:t>
            </a:r>
            <a:r>
              <a:rPr sz="2800" dirty="0">
                <a:solidFill>
                  <a:schemeClr val="tx1"/>
                </a:solidFill>
                <a:latin typeface="Arial Narrow"/>
                <a:cs typeface="Arial Narrow"/>
              </a:rPr>
              <a:t>	</a:t>
            </a:r>
            <a:r>
              <a:rPr sz="2800" spc="30" dirty="0">
                <a:solidFill>
                  <a:schemeClr val="tx1"/>
                </a:solidFill>
                <a:latin typeface="Arial Narrow"/>
                <a:cs typeface="Arial Narrow"/>
              </a:rPr>
              <a:t>внес </a:t>
            </a:r>
            <a:r>
              <a:rPr sz="2800" spc="45" dirty="0">
                <a:solidFill>
                  <a:schemeClr val="tx1"/>
                </a:solidFill>
                <a:latin typeface="Arial Narrow"/>
                <a:cs typeface="Arial Narrow"/>
              </a:rPr>
              <a:t>Николай</a:t>
            </a:r>
            <a:r>
              <a:rPr sz="2800" dirty="0">
                <a:solidFill>
                  <a:schemeClr val="tx1"/>
                </a:solidFill>
                <a:latin typeface="Arial Narrow"/>
                <a:cs typeface="Arial Narrow"/>
              </a:rPr>
              <a:t>	</a:t>
            </a:r>
            <a:r>
              <a:rPr sz="2800" spc="40" dirty="0">
                <a:solidFill>
                  <a:schemeClr val="tx1"/>
                </a:solidFill>
                <a:latin typeface="Arial Narrow"/>
                <a:cs typeface="Arial Narrow"/>
              </a:rPr>
              <a:t>Жуковский,ученый- </a:t>
            </a:r>
            <a:r>
              <a:rPr sz="2800" spc="45" dirty="0">
                <a:solidFill>
                  <a:schemeClr val="tx1"/>
                </a:solidFill>
                <a:latin typeface="Arial Narrow"/>
                <a:cs typeface="Arial Narrow"/>
              </a:rPr>
              <a:t>механик,основоположник</a:t>
            </a:r>
            <a:r>
              <a:rPr sz="2800" dirty="0">
                <a:solidFill>
                  <a:schemeClr val="tx1"/>
                </a:solidFill>
                <a:latin typeface="Arial Narrow"/>
                <a:cs typeface="Arial Narrow"/>
              </a:rPr>
              <a:t>	</a:t>
            </a:r>
            <a:r>
              <a:rPr sz="2800" spc="-10" dirty="0">
                <a:solidFill>
                  <a:schemeClr val="tx1"/>
                </a:solidFill>
                <a:latin typeface="Arial Narrow"/>
                <a:cs typeface="Arial Narrow"/>
              </a:rPr>
              <a:t>гидро-</a:t>
            </a:r>
            <a:r>
              <a:rPr sz="2800" spc="400" dirty="0">
                <a:solidFill>
                  <a:schemeClr val="tx1"/>
                </a:solidFill>
                <a:latin typeface="Arial Narrow"/>
                <a:cs typeface="Arial Narrow"/>
              </a:rPr>
              <a:t>   </a:t>
            </a:r>
            <a:r>
              <a:rPr sz="2800" dirty="0">
                <a:solidFill>
                  <a:schemeClr val="tx1"/>
                </a:solidFill>
                <a:latin typeface="Arial Narrow"/>
                <a:cs typeface="Arial Narrow"/>
              </a:rPr>
              <a:t>и</a:t>
            </a:r>
            <a:r>
              <a:rPr sz="2800" spc="140" dirty="0">
                <a:solidFill>
                  <a:schemeClr val="tx1"/>
                </a:solidFill>
                <a:latin typeface="Arial Narrow"/>
                <a:cs typeface="Arial Narrow"/>
              </a:rPr>
              <a:t> </a:t>
            </a:r>
            <a:r>
              <a:rPr sz="2800" spc="40" dirty="0">
                <a:solidFill>
                  <a:schemeClr val="tx1"/>
                </a:solidFill>
                <a:latin typeface="Arial Narrow"/>
                <a:cs typeface="Arial Narrow"/>
              </a:rPr>
              <a:t>аэродинамики.</a:t>
            </a:r>
            <a:endParaRPr sz="2800">
              <a:solidFill>
                <a:schemeClr val="tx1"/>
              </a:solidFill>
              <a:latin typeface="Arial Narrow"/>
              <a:cs typeface="Arial Narrow"/>
            </a:endParaRPr>
          </a:p>
        </p:txBody>
      </p:sp>
      <p:sp>
        <p:nvSpPr>
          <p:cNvPr id="30" name="object 30"/>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
        <p:nvSpPr>
          <p:cNvPr id="29" name="object 29"/>
          <p:cNvSpPr txBox="1"/>
          <p:nvPr/>
        </p:nvSpPr>
        <p:spPr>
          <a:xfrm>
            <a:off x="1668317" y="5113958"/>
            <a:ext cx="970280" cy="292735"/>
          </a:xfrm>
          <a:prstGeom prst="rect">
            <a:avLst/>
          </a:prstGeom>
        </p:spPr>
        <p:txBody>
          <a:bodyPr vert="horz" wrap="square" lIns="0" tIns="13335" rIns="0" bIns="0" rtlCol="0">
            <a:spAutoFit/>
          </a:bodyPr>
          <a:lstStyle/>
          <a:p>
            <a:pPr marL="12700">
              <a:lnSpc>
                <a:spcPct val="100000"/>
              </a:lnSpc>
              <a:spcBef>
                <a:spcPts val="105"/>
              </a:spcBef>
            </a:pPr>
            <a:r>
              <a:rPr sz="1750" spc="65" dirty="0">
                <a:solidFill>
                  <a:srgbClr val="6C7185"/>
                </a:solidFill>
                <a:latin typeface="Arial Narrow"/>
                <a:cs typeface="Arial Narrow"/>
              </a:rPr>
              <a:t>1847-</a:t>
            </a:r>
            <a:r>
              <a:rPr sz="1750" spc="30" dirty="0">
                <a:solidFill>
                  <a:srgbClr val="6C7185"/>
                </a:solidFill>
                <a:latin typeface="Arial Narrow"/>
                <a:cs typeface="Arial Narrow"/>
              </a:rPr>
              <a:t>1921</a:t>
            </a:r>
            <a:endParaRPr sz="1750">
              <a:latin typeface="Arial Narrow"/>
              <a:cs typeface="Arial Narr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0737"/>
            <a:ext cx="10693400" cy="6008370"/>
          </a:xfrm>
          <a:custGeom>
            <a:avLst/>
            <a:gdLst/>
            <a:ahLst/>
            <a:cxnLst/>
            <a:rect l="l" t="t" r="r" b="b"/>
            <a:pathLst>
              <a:path w="10693400" h="6008370">
                <a:moveTo>
                  <a:pt x="0" y="0"/>
                </a:moveTo>
                <a:lnTo>
                  <a:pt x="10693400" y="0"/>
                </a:lnTo>
                <a:lnTo>
                  <a:pt x="10693400" y="6007887"/>
                </a:lnTo>
                <a:lnTo>
                  <a:pt x="0" y="6007887"/>
                </a:lnTo>
                <a:lnTo>
                  <a:pt x="0" y="0"/>
                </a:lnTo>
                <a:close/>
              </a:path>
            </a:pathLst>
          </a:custGeom>
          <a:solidFill>
            <a:srgbClr val="EFEFEF"/>
          </a:solidFill>
        </p:spPr>
        <p:txBody>
          <a:bodyPr wrap="square" lIns="0" tIns="0" rIns="0" bIns="0" rtlCol="0"/>
          <a:lstStyle/>
          <a:p>
            <a:endParaRPr/>
          </a:p>
        </p:txBody>
      </p:sp>
      <p:grpSp>
        <p:nvGrpSpPr>
          <p:cNvPr id="3" name="object 3"/>
          <p:cNvGrpSpPr/>
          <p:nvPr/>
        </p:nvGrpSpPr>
        <p:grpSpPr>
          <a:xfrm>
            <a:off x="-2857" y="767880"/>
            <a:ext cx="10699115" cy="6014085"/>
            <a:chOff x="-2857" y="767880"/>
            <a:chExt cx="10699115" cy="6014085"/>
          </a:xfrm>
        </p:grpSpPr>
        <p:sp>
          <p:nvSpPr>
            <p:cNvPr id="4" name="object 4"/>
            <p:cNvSpPr/>
            <p:nvPr/>
          </p:nvSpPr>
          <p:spPr>
            <a:xfrm>
              <a:off x="0" y="770737"/>
              <a:ext cx="10693400" cy="6008370"/>
            </a:xfrm>
            <a:custGeom>
              <a:avLst/>
              <a:gdLst/>
              <a:ahLst/>
              <a:cxnLst/>
              <a:rect l="l" t="t" r="r" b="b"/>
              <a:pathLst>
                <a:path w="10693400" h="6008370">
                  <a:moveTo>
                    <a:pt x="0" y="0"/>
                  </a:moveTo>
                  <a:lnTo>
                    <a:pt x="10693400" y="0"/>
                  </a:lnTo>
                  <a:lnTo>
                    <a:pt x="10693400" y="6007887"/>
                  </a:lnTo>
                  <a:lnTo>
                    <a:pt x="0" y="6007887"/>
                  </a:lnTo>
                  <a:lnTo>
                    <a:pt x="0" y="0"/>
                  </a:lnTo>
                </a:path>
              </a:pathLst>
            </a:custGeom>
            <a:ln w="5346">
              <a:solidFill>
                <a:srgbClr val="EEEEEE"/>
              </a:solidFill>
            </a:ln>
          </p:spPr>
          <p:txBody>
            <a:bodyPr wrap="square" lIns="0" tIns="0" rIns="0" bIns="0" rtlCol="0"/>
            <a:lstStyle/>
            <a:p>
              <a:endParaRPr/>
            </a:p>
          </p:txBody>
        </p:sp>
        <p:sp>
          <p:nvSpPr>
            <p:cNvPr id="5" name="object 5"/>
            <p:cNvSpPr/>
            <p:nvPr/>
          </p:nvSpPr>
          <p:spPr>
            <a:xfrm>
              <a:off x="245071" y="5992660"/>
              <a:ext cx="131445" cy="185420"/>
            </a:xfrm>
            <a:custGeom>
              <a:avLst/>
              <a:gdLst/>
              <a:ahLst/>
              <a:cxnLst/>
              <a:rect l="l" t="t" r="r" b="b"/>
              <a:pathLst>
                <a:path w="131445" h="185420">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6" name="object 6"/>
            <p:cNvSpPr/>
            <p:nvPr/>
          </p:nvSpPr>
          <p:spPr>
            <a:xfrm>
              <a:off x="245071" y="617800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7" name="object 7"/>
            <p:cNvSpPr/>
            <p:nvPr/>
          </p:nvSpPr>
          <p:spPr>
            <a:xfrm>
              <a:off x="245071" y="5821565"/>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8" name="object 8"/>
            <p:cNvSpPr/>
            <p:nvPr/>
          </p:nvSpPr>
          <p:spPr>
            <a:xfrm>
              <a:off x="245071" y="6382994"/>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9" name="object 9"/>
            <p:cNvSpPr/>
            <p:nvPr/>
          </p:nvSpPr>
          <p:spPr>
            <a:xfrm>
              <a:off x="237032" y="6569227"/>
              <a:ext cx="139065" cy="205104"/>
            </a:xfrm>
            <a:custGeom>
              <a:avLst/>
              <a:gdLst/>
              <a:ahLst/>
              <a:cxnLst/>
              <a:rect l="l" t="t" r="r" b="b"/>
              <a:pathLst>
                <a:path w="139065" h="205104">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10" name="object 10"/>
            <p:cNvPicPr/>
            <p:nvPr/>
          </p:nvPicPr>
          <p:blipFill>
            <a:blip r:embed="rId2" cstate="print"/>
            <a:stretch>
              <a:fillRect/>
            </a:stretch>
          </p:blipFill>
          <p:spPr>
            <a:xfrm>
              <a:off x="8394319" y="824198"/>
              <a:ext cx="2227791" cy="1014090"/>
            </a:xfrm>
            <a:prstGeom prst="rect">
              <a:avLst/>
            </a:prstGeom>
          </p:spPr>
        </p:pic>
        <p:sp>
          <p:nvSpPr>
            <p:cNvPr id="11" name="object 11"/>
            <p:cNvSpPr/>
            <p:nvPr/>
          </p:nvSpPr>
          <p:spPr>
            <a:xfrm>
              <a:off x="639368" y="1965274"/>
              <a:ext cx="3037840" cy="3702050"/>
            </a:xfrm>
            <a:custGeom>
              <a:avLst/>
              <a:gdLst/>
              <a:ahLst/>
              <a:cxnLst/>
              <a:rect l="l" t="t" r="r" b="b"/>
              <a:pathLst>
                <a:path w="3037840" h="3702050">
                  <a:moveTo>
                    <a:pt x="2531364" y="0"/>
                  </a:moveTo>
                  <a:lnTo>
                    <a:pt x="506310" y="0"/>
                  </a:lnTo>
                  <a:lnTo>
                    <a:pt x="457545" y="2317"/>
                  </a:lnTo>
                  <a:lnTo>
                    <a:pt x="410092" y="9127"/>
                  </a:lnTo>
                  <a:lnTo>
                    <a:pt x="364164" y="20218"/>
                  </a:lnTo>
                  <a:lnTo>
                    <a:pt x="319972" y="35378"/>
                  </a:lnTo>
                  <a:lnTo>
                    <a:pt x="277729" y="54395"/>
                  </a:lnTo>
                  <a:lnTo>
                    <a:pt x="237646" y="77058"/>
                  </a:lnTo>
                  <a:lnTo>
                    <a:pt x="199936" y="103153"/>
                  </a:lnTo>
                  <a:lnTo>
                    <a:pt x="164812" y="132470"/>
                  </a:lnTo>
                  <a:lnTo>
                    <a:pt x="132484" y="164796"/>
                  </a:lnTo>
                  <a:lnTo>
                    <a:pt x="103165" y="199920"/>
                  </a:lnTo>
                  <a:lnTo>
                    <a:pt x="77067" y="237629"/>
                  </a:lnTo>
                  <a:lnTo>
                    <a:pt x="54402" y="277712"/>
                  </a:lnTo>
                  <a:lnTo>
                    <a:pt x="35383" y="319956"/>
                  </a:lnTo>
                  <a:lnTo>
                    <a:pt x="20221" y="364150"/>
                  </a:lnTo>
                  <a:lnTo>
                    <a:pt x="9128" y="410082"/>
                  </a:lnTo>
                  <a:lnTo>
                    <a:pt x="2317" y="457539"/>
                  </a:lnTo>
                  <a:lnTo>
                    <a:pt x="0" y="506310"/>
                  </a:lnTo>
                  <a:lnTo>
                    <a:pt x="0" y="3195396"/>
                  </a:lnTo>
                  <a:lnTo>
                    <a:pt x="2317" y="3244159"/>
                  </a:lnTo>
                  <a:lnTo>
                    <a:pt x="9128" y="3291610"/>
                  </a:lnTo>
                  <a:lnTo>
                    <a:pt x="20221" y="3337538"/>
                  </a:lnTo>
                  <a:lnTo>
                    <a:pt x="35383" y="3381729"/>
                  </a:lnTo>
                  <a:lnTo>
                    <a:pt x="54402" y="3423972"/>
                  </a:lnTo>
                  <a:lnTo>
                    <a:pt x="77067" y="3464054"/>
                  </a:lnTo>
                  <a:lnTo>
                    <a:pt x="103165" y="3501764"/>
                  </a:lnTo>
                  <a:lnTo>
                    <a:pt x="132484" y="3536890"/>
                  </a:lnTo>
                  <a:lnTo>
                    <a:pt x="164812" y="3569218"/>
                  </a:lnTo>
                  <a:lnTo>
                    <a:pt x="199936" y="3598538"/>
                  </a:lnTo>
                  <a:lnTo>
                    <a:pt x="237646" y="3624636"/>
                  </a:lnTo>
                  <a:lnTo>
                    <a:pt x="277729" y="3647302"/>
                  </a:lnTo>
                  <a:lnTo>
                    <a:pt x="319972" y="3666322"/>
                  </a:lnTo>
                  <a:lnTo>
                    <a:pt x="364164" y="3681484"/>
                  </a:lnTo>
                  <a:lnTo>
                    <a:pt x="410092" y="3692578"/>
                  </a:lnTo>
                  <a:lnTo>
                    <a:pt x="457545" y="3699389"/>
                  </a:lnTo>
                  <a:lnTo>
                    <a:pt x="506310" y="3701707"/>
                  </a:lnTo>
                  <a:lnTo>
                    <a:pt x="2531364" y="3701707"/>
                  </a:lnTo>
                  <a:lnTo>
                    <a:pt x="2580129" y="3699389"/>
                  </a:lnTo>
                  <a:lnTo>
                    <a:pt x="2627582" y="3692578"/>
                  </a:lnTo>
                  <a:lnTo>
                    <a:pt x="2673510" y="3681484"/>
                  </a:lnTo>
                  <a:lnTo>
                    <a:pt x="2717702" y="3666322"/>
                  </a:lnTo>
                  <a:lnTo>
                    <a:pt x="2759945" y="3647302"/>
                  </a:lnTo>
                  <a:lnTo>
                    <a:pt x="2800028" y="3624636"/>
                  </a:lnTo>
                  <a:lnTo>
                    <a:pt x="2837737" y="3598538"/>
                  </a:lnTo>
                  <a:lnTo>
                    <a:pt x="2872862" y="3569218"/>
                  </a:lnTo>
                  <a:lnTo>
                    <a:pt x="2905190" y="3536890"/>
                  </a:lnTo>
                  <a:lnTo>
                    <a:pt x="2934509" y="3501764"/>
                  </a:lnTo>
                  <a:lnTo>
                    <a:pt x="2960607" y="3464054"/>
                  </a:lnTo>
                  <a:lnTo>
                    <a:pt x="2983272" y="3423972"/>
                  </a:lnTo>
                  <a:lnTo>
                    <a:pt x="3002291" y="3381729"/>
                  </a:lnTo>
                  <a:lnTo>
                    <a:pt x="3017453" y="3337538"/>
                  </a:lnTo>
                  <a:lnTo>
                    <a:pt x="3028546" y="3291610"/>
                  </a:lnTo>
                  <a:lnTo>
                    <a:pt x="3035357" y="3244159"/>
                  </a:lnTo>
                  <a:lnTo>
                    <a:pt x="3037674" y="3195396"/>
                  </a:lnTo>
                  <a:lnTo>
                    <a:pt x="3037674" y="506310"/>
                  </a:lnTo>
                  <a:lnTo>
                    <a:pt x="3035357" y="457539"/>
                  </a:lnTo>
                  <a:lnTo>
                    <a:pt x="3028546" y="410082"/>
                  </a:lnTo>
                  <a:lnTo>
                    <a:pt x="3017453" y="364150"/>
                  </a:lnTo>
                  <a:lnTo>
                    <a:pt x="3002291" y="319956"/>
                  </a:lnTo>
                  <a:lnTo>
                    <a:pt x="2983272" y="277712"/>
                  </a:lnTo>
                  <a:lnTo>
                    <a:pt x="2960607" y="237629"/>
                  </a:lnTo>
                  <a:lnTo>
                    <a:pt x="2934509" y="199920"/>
                  </a:lnTo>
                  <a:lnTo>
                    <a:pt x="2905190" y="164796"/>
                  </a:lnTo>
                  <a:lnTo>
                    <a:pt x="2872862" y="132470"/>
                  </a:lnTo>
                  <a:lnTo>
                    <a:pt x="2837737" y="103153"/>
                  </a:lnTo>
                  <a:lnTo>
                    <a:pt x="2800028" y="77058"/>
                  </a:lnTo>
                  <a:lnTo>
                    <a:pt x="2759945" y="54395"/>
                  </a:lnTo>
                  <a:lnTo>
                    <a:pt x="2717702" y="35378"/>
                  </a:lnTo>
                  <a:lnTo>
                    <a:pt x="2673510" y="20218"/>
                  </a:lnTo>
                  <a:lnTo>
                    <a:pt x="2627582" y="9127"/>
                  </a:lnTo>
                  <a:lnTo>
                    <a:pt x="2580129" y="2317"/>
                  </a:lnTo>
                  <a:lnTo>
                    <a:pt x="2531364" y="0"/>
                  </a:lnTo>
                  <a:close/>
                </a:path>
              </a:pathLst>
            </a:custGeom>
            <a:solidFill>
              <a:srgbClr val="FBE3BE"/>
            </a:solidFill>
          </p:spPr>
          <p:txBody>
            <a:bodyPr wrap="square" lIns="0" tIns="0" rIns="0" bIns="0" rtlCol="0"/>
            <a:lstStyle/>
            <a:p>
              <a:endParaRPr/>
            </a:p>
          </p:txBody>
        </p:sp>
        <p:sp>
          <p:nvSpPr>
            <p:cNvPr id="12" name="object 12"/>
            <p:cNvSpPr/>
            <p:nvPr/>
          </p:nvSpPr>
          <p:spPr>
            <a:xfrm>
              <a:off x="639368" y="1965274"/>
              <a:ext cx="3037840" cy="3702050"/>
            </a:xfrm>
            <a:custGeom>
              <a:avLst/>
              <a:gdLst/>
              <a:ahLst/>
              <a:cxnLst/>
              <a:rect l="l" t="t" r="r" b="b"/>
              <a:pathLst>
                <a:path w="3037840" h="3702050">
                  <a:moveTo>
                    <a:pt x="0" y="506310"/>
                  </a:moveTo>
                  <a:lnTo>
                    <a:pt x="2317" y="457539"/>
                  </a:lnTo>
                  <a:lnTo>
                    <a:pt x="9128" y="410082"/>
                  </a:lnTo>
                  <a:lnTo>
                    <a:pt x="20221" y="364150"/>
                  </a:lnTo>
                  <a:lnTo>
                    <a:pt x="35383" y="319956"/>
                  </a:lnTo>
                  <a:lnTo>
                    <a:pt x="54402" y="277712"/>
                  </a:lnTo>
                  <a:lnTo>
                    <a:pt x="77067" y="237629"/>
                  </a:lnTo>
                  <a:lnTo>
                    <a:pt x="103165" y="199920"/>
                  </a:lnTo>
                  <a:lnTo>
                    <a:pt x="132484" y="164796"/>
                  </a:lnTo>
                  <a:lnTo>
                    <a:pt x="164812" y="132470"/>
                  </a:lnTo>
                  <a:lnTo>
                    <a:pt x="199936" y="103153"/>
                  </a:lnTo>
                  <a:lnTo>
                    <a:pt x="237646" y="77058"/>
                  </a:lnTo>
                  <a:lnTo>
                    <a:pt x="277729" y="54395"/>
                  </a:lnTo>
                  <a:lnTo>
                    <a:pt x="319972" y="35378"/>
                  </a:lnTo>
                  <a:lnTo>
                    <a:pt x="364164" y="20218"/>
                  </a:lnTo>
                  <a:lnTo>
                    <a:pt x="410092" y="9127"/>
                  </a:lnTo>
                  <a:lnTo>
                    <a:pt x="457545" y="2317"/>
                  </a:lnTo>
                  <a:lnTo>
                    <a:pt x="506310" y="0"/>
                  </a:lnTo>
                  <a:lnTo>
                    <a:pt x="2531364" y="0"/>
                  </a:lnTo>
                  <a:lnTo>
                    <a:pt x="2580129" y="2317"/>
                  </a:lnTo>
                  <a:lnTo>
                    <a:pt x="2627582" y="9127"/>
                  </a:lnTo>
                  <a:lnTo>
                    <a:pt x="2673510" y="20218"/>
                  </a:lnTo>
                  <a:lnTo>
                    <a:pt x="2717702" y="35378"/>
                  </a:lnTo>
                  <a:lnTo>
                    <a:pt x="2759945" y="54395"/>
                  </a:lnTo>
                  <a:lnTo>
                    <a:pt x="2800028" y="77058"/>
                  </a:lnTo>
                  <a:lnTo>
                    <a:pt x="2837737" y="103153"/>
                  </a:lnTo>
                  <a:lnTo>
                    <a:pt x="2872862" y="132470"/>
                  </a:lnTo>
                  <a:lnTo>
                    <a:pt x="2905190" y="164796"/>
                  </a:lnTo>
                  <a:lnTo>
                    <a:pt x="2934509" y="199920"/>
                  </a:lnTo>
                  <a:lnTo>
                    <a:pt x="2960607" y="237629"/>
                  </a:lnTo>
                  <a:lnTo>
                    <a:pt x="2983272" y="277712"/>
                  </a:lnTo>
                  <a:lnTo>
                    <a:pt x="3002291" y="319956"/>
                  </a:lnTo>
                  <a:lnTo>
                    <a:pt x="3017453" y="364150"/>
                  </a:lnTo>
                  <a:lnTo>
                    <a:pt x="3028546" y="410082"/>
                  </a:lnTo>
                  <a:lnTo>
                    <a:pt x="3035357" y="457539"/>
                  </a:lnTo>
                  <a:lnTo>
                    <a:pt x="3037674" y="506310"/>
                  </a:lnTo>
                  <a:lnTo>
                    <a:pt x="3037674" y="3195396"/>
                  </a:lnTo>
                  <a:lnTo>
                    <a:pt x="3035357" y="3244159"/>
                  </a:lnTo>
                  <a:lnTo>
                    <a:pt x="3028546" y="3291610"/>
                  </a:lnTo>
                  <a:lnTo>
                    <a:pt x="3017453" y="3337538"/>
                  </a:lnTo>
                  <a:lnTo>
                    <a:pt x="3002291" y="3381729"/>
                  </a:lnTo>
                  <a:lnTo>
                    <a:pt x="2983272" y="3423972"/>
                  </a:lnTo>
                  <a:lnTo>
                    <a:pt x="2960607" y="3464054"/>
                  </a:lnTo>
                  <a:lnTo>
                    <a:pt x="2934509" y="3501764"/>
                  </a:lnTo>
                  <a:lnTo>
                    <a:pt x="2905190" y="3536890"/>
                  </a:lnTo>
                  <a:lnTo>
                    <a:pt x="2872862" y="3569218"/>
                  </a:lnTo>
                  <a:lnTo>
                    <a:pt x="2837737" y="3598538"/>
                  </a:lnTo>
                  <a:lnTo>
                    <a:pt x="2800028" y="3624636"/>
                  </a:lnTo>
                  <a:lnTo>
                    <a:pt x="2759945" y="3647302"/>
                  </a:lnTo>
                  <a:lnTo>
                    <a:pt x="2717702" y="3666322"/>
                  </a:lnTo>
                  <a:lnTo>
                    <a:pt x="2673510" y="3681484"/>
                  </a:lnTo>
                  <a:lnTo>
                    <a:pt x="2627582" y="3692578"/>
                  </a:lnTo>
                  <a:lnTo>
                    <a:pt x="2580129" y="3699389"/>
                  </a:lnTo>
                  <a:lnTo>
                    <a:pt x="2531364" y="3701707"/>
                  </a:lnTo>
                  <a:lnTo>
                    <a:pt x="506310" y="3701707"/>
                  </a:lnTo>
                  <a:lnTo>
                    <a:pt x="457545" y="3699389"/>
                  </a:lnTo>
                  <a:lnTo>
                    <a:pt x="410092" y="3692578"/>
                  </a:lnTo>
                  <a:lnTo>
                    <a:pt x="364164" y="3681484"/>
                  </a:lnTo>
                  <a:lnTo>
                    <a:pt x="319972" y="3666322"/>
                  </a:lnTo>
                  <a:lnTo>
                    <a:pt x="277729" y="3647302"/>
                  </a:lnTo>
                  <a:lnTo>
                    <a:pt x="237646" y="3624636"/>
                  </a:lnTo>
                  <a:lnTo>
                    <a:pt x="199936" y="3598538"/>
                  </a:lnTo>
                  <a:lnTo>
                    <a:pt x="164812" y="3569218"/>
                  </a:lnTo>
                  <a:lnTo>
                    <a:pt x="132484" y="3536890"/>
                  </a:lnTo>
                  <a:lnTo>
                    <a:pt x="103165" y="3501764"/>
                  </a:lnTo>
                  <a:lnTo>
                    <a:pt x="77067" y="3464054"/>
                  </a:lnTo>
                  <a:lnTo>
                    <a:pt x="54402" y="3423972"/>
                  </a:lnTo>
                  <a:lnTo>
                    <a:pt x="35383" y="3381729"/>
                  </a:lnTo>
                  <a:lnTo>
                    <a:pt x="20221" y="3337538"/>
                  </a:lnTo>
                  <a:lnTo>
                    <a:pt x="9128" y="3291610"/>
                  </a:lnTo>
                  <a:lnTo>
                    <a:pt x="2317" y="3244159"/>
                  </a:lnTo>
                  <a:lnTo>
                    <a:pt x="0" y="3195396"/>
                  </a:lnTo>
                  <a:lnTo>
                    <a:pt x="0" y="506310"/>
                  </a:lnTo>
                  <a:close/>
                </a:path>
              </a:pathLst>
            </a:custGeom>
            <a:ln w="15148">
              <a:solidFill>
                <a:srgbClr val="FBE3BE"/>
              </a:solidFill>
            </a:ln>
          </p:spPr>
          <p:txBody>
            <a:bodyPr wrap="square" lIns="0" tIns="0" rIns="0" bIns="0" rtlCol="0"/>
            <a:lstStyle/>
            <a:p>
              <a:endParaRPr/>
            </a:p>
          </p:txBody>
        </p:sp>
      </p:grpSp>
      <p:sp>
        <p:nvSpPr>
          <p:cNvPr id="13" name="object 13"/>
          <p:cNvSpPr txBox="1"/>
          <p:nvPr/>
        </p:nvSpPr>
        <p:spPr>
          <a:xfrm>
            <a:off x="1204045" y="2088617"/>
            <a:ext cx="1661795" cy="418465"/>
          </a:xfrm>
          <a:prstGeom prst="rect">
            <a:avLst/>
          </a:prstGeom>
        </p:spPr>
        <p:txBody>
          <a:bodyPr vert="horz" wrap="square" lIns="0" tIns="15875" rIns="0" bIns="0" rtlCol="0">
            <a:spAutoFit/>
          </a:bodyPr>
          <a:lstStyle/>
          <a:p>
            <a:pPr marL="12700">
              <a:lnSpc>
                <a:spcPct val="100000"/>
              </a:lnSpc>
              <a:spcBef>
                <a:spcPts val="125"/>
              </a:spcBef>
            </a:pPr>
            <a:r>
              <a:rPr sz="2550" spc="-10" dirty="0">
                <a:solidFill>
                  <a:srgbClr val="6C7185"/>
                </a:solidFill>
                <a:latin typeface="Arial Narrow"/>
                <a:cs typeface="Arial Narrow"/>
              </a:rPr>
              <a:t>С.П.Королев</a:t>
            </a:r>
            <a:endParaRPr sz="2550">
              <a:latin typeface="Arial Narrow"/>
              <a:cs typeface="Arial Narrow"/>
            </a:endParaRPr>
          </a:p>
        </p:txBody>
      </p:sp>
      <p:sp>
        <p:nvSpPr>
          <p:cNvPr id="14" name="object 14"/>
          <p:cNvSpPr txBox="1">
            <a:spLocks noGrp="1"/>
          </p:cNvSpPr>
          <p:nvPr>
            <p:ph type="title"/>
          </p:nvPr>
        </p:nvSpPr>
        <p:spPr>
          <a:xfrm>
            <a:off x="680054" y="863331"/>
            <a:ext cx="7376159" cy="975994"/>
          </a:xfrm>
          <a:prstGeom prst="rect">
            <a:avLst/>
          </a:prstGeom>
        </p:spPr>
        <p:txBody>
          <a:bodyPr vert="horz" wrap="square" lIns="0" tIns="70485" rIns="0" bIns="0" rtlCol="0">
            <a:spAutoFit/>
          </a:bodyPr>
          <a:lstStyle/>
          <a:p>
            <a:pPr marL="12700" marR="5080">
              <a:lnSpc>
                <a:spcPct val="84800"/>
              </a:lnSpc>
              <a:spcBef>
                <a:spcPts val="555"/>
              </a:spcBef>
            </a:pPr>
            <a:r>
              <a:rPr sz="2300" spc="-45" dirty="0">
                <a:solidFill>
                  <a:srgbClr val="7E7E7E"/>
                </a:solidFill>
                <a:latin typeface="Arial Narrow"/>
                <a:cs typeface="Arial Narrow"/>
              </a:rPr>
              <a:t>С.П.Королев</a:t>
            </a:r>
            <a:r>
              <a:rPr sz="2300" spc="-95" dirty="0">
                <a:solidFill>
                  <a:srgbClr val="7E7E7E"/>
                </a:solidFill>
                <a:latin typeface="Arial Narrow"/>
                <a:cs typeface="Arial Narrow"/>
              </a:rPr>
              <a:t> </a:t>
            </a:r>
            <a:r>
              <a:rPr sz="2300" spc="-65" dirty="0">
                <a:solidFill>
                  <a:srgbClr val="7E7E7E"/>
                </a:solidFill>
                <a:latin typeface="Arial Narrow"/>
                <a:cs typeface="Arial Narrow"/>
              </a:rPr>
              <a:t>–основоположник</a:t>
            </a:r>
            <a:r>
              <a:rPr sz="2300" spc="-20" dirty="0">
                <a:solidFill>
                  <a:srgbClr val="7E7E7E"/>
                </a:solidFill>
                <a:latin typeface="Arial Narrow"/>
                <a:cs typeface="Arial Narrow"/>
              </a:rPr>
              <a:t> </a:t>
            </a:r>
            <a:r>
              <a:rPr sz="2300" spc="-65" dirty="0">
                <a:solidFill>
                  <a:srgbClr val="7E7E7E"/>
                </a:solidFill>
                <a:latin typeface="Arial Narrow"/>
                <a:cs typeface="Arial Narrow"/>
              </a:rPr>
              <a:t>практической</a:t>
            </a:r>
            <a:r>
              <a:rPr sz="2300" spc="-5" dirty="0">
                <a:solidFill>
                  <a:srgbClr val="7E7E7E"/>
                </a:solidFill>
                <a:latin typeface="Arial Narrow"/>
                <a:cs typeface="Arial Narrow"/>
              </a:rPr>
              <a:t> </a:t>
            </a:r>
            <a:r>
              <a:rPr sz="2300" spc="-10" dirty="0">
                <a:solidFill>
                  <a:srgbClr val="7E7E7E"/>
                </a:solidFill>
                <a:latin typeface="Arial Narrow"/>
                <a:cs typeface="Arial Narrow"/>
              </a:rPr>
              <a:t>космонавтики. </a:t>
            </a:r>
            <a:r>
              <a:rPr sz="2300" spc="-70" dirty="0">
                <a:solidFill>
                  <a:srgbClr val="7E7E7E"/>
                </a:solidFill>
                <a:latin typeface="Arial Narrow"/>
                <a:cs typeface="Arial Narrow"/>
              </a:rPr>
              <a:t>Советский</a:t>
            </a:r>
            <a:r>
              <a:rPr sz="2300" spc="-30" dirty="0">
                <a:solidFill>
                  <a:srgbClr val="7E7E7E"/>
                </a:solidFill>
                <a:latin typeface="Arial Narrow"/>
                <a:cs typeface="Arial Narrow"/>
              </a:rPr>
              <a:t> </a:t>
            </a:r>
            <a:r>
              <a:rPr sz="2300" spc="-55" dirty="0">
                <a:solidFill>
                  <a:srgbClr val="7E7E7E"/>
                </a:solidFill>
                <a:latin typeface="Arial Narrow"/>
                <a:cs typeface="Arial Narrow"/>
              </a:rPr>
              <a:t>ученый,</a:t>
            </a:r>
            <a:r>
              <a:rPr sz="2300" spc="-80" dirty="0">
                <a:solidFill>
                  <a:srgbClr val="7E7E7E"/>
                </a:solidFill>
                <a:latin typeface="Arial Narrow"/>
                <a:cs typeface="Arial Narrow"/>
              </a:rPr>
              <a:t> </a:t>
            </a:r>
            <a:r>
              <a:rPr sz="2300" spc="-65" dirty="0">
                <a:solidFill>
                  <a:srgbClr val="7E7E7E"/>
                </a:solidFill>
                <a:latin typeface="Arial Narrow"/>
                <a:cs typeface="Arial Narrow"/>
              </a:rPr>
              <a:t>конструктор</a:t>
            </a:r>
            <a:r>
              <a:rPr sz="2300" spc="-15" dirty="0">
                <a:solidFill>
                  <a:srgbClr val="7E7E7E"/>
                </a:solidFill>
                <a:latin typeface="Arial Narrow"/>
                <a:cs typeface="Arial Narrow"/>
              </a:rPr>
              <a:t> </a:t>
            </a:r>
            <a:r>
              <a:rPr sz="2300" dirty="0">
                <a:solidFill>
                  <a:srgbClr val="7E7E7E"/>
                </a:solidFill>
                <a:latin typeface="Arial Narrow"/>
                <a:cs typeface="Arial Narrow"/>
              </a:rPr>
              <a:t>и</a:t>
            </a:r>
            <a:r>
              <a:rPr sz="2300" spc="-10" dirty="0">
                <a:solidFill>
                  <a:srgbClr val="7E7E7E"/>
                </a:solidFill>
                <a:latin typeface="Arial Narrow"/>
                <a:cs typeface="Arial Narrow"/>
              </a:rPr>
              <a:t> </a:t>
            </a:r>
            <a:r>
              <a:rPr sz="2300" spc="-65" dirty="0">
                <a:solidFill>
                  <a:srgbClr val="7E7E7E"/>
                </a:solidFill>
                <a:latin typeface="Arial Narrow"/>
                <a:cs typeface="Arial Narrow"/>
              </a:rPr>
              <a:t>организатор</a:t>
            </a:r>
            <a:r>
              <a:rPr sz="2300" spc="-15" dirty="0">
                <a:solidFill>
                  <a:srgbClr val="7E7E7E"/>
                </a:solidFill>
                <a:latin typeface="Arial Narrow"/>
                <a:cs typeface="Arial Narrow"/>
              </a:rPr>
              <a:t> </a:t>
            </a:r>
            <a:r>
              <a:rPr sz="2300" spc="-70" dirty="0">
                <a:solidFill>
                  <a:srgbClr val="7E7E7E"/>
                </a:solidFill>
                <a:latin typeface="Arial Narrow"/>
                <a:cs typeface="Arial Narrow"/>
              </a:rPr>
              <a:t>производства</a:t>
            </a:r>
            <a:r>
              <a:rPr sz="2300" spc="-10" dirty="0">
                <a:solidFill>
                  <a:srgbClr val="7E7E7E"/>
                </a:solidFill>
                <a:latin typeface="Arial Narrow"/>
                <a:cs typeface="Arial Narrow"/>
              </a:rPr>
              <a:t> ракетно- </a:t>
            </a:r>
            <a:r>
              <a:rPr sz="2300" spc="-65" dirty="0">
                <a:solidFill>
                  <a:srgbClr val="7E7E7E"/>
                </a:solidFill>
                <a:latin typeface="Arial Narrow"/>
                <a:cs typeface="Arial Narrow"/>
              </a:rPr>
              <a:t>космической</a:t>
            </a:r>
            <a:r>
              <a:rPr sz="2300" spc="-50" dirty="0">
                <a:solidFill>
                  <a:srgbClr val="7E7E7E"/>
                </a:solidFill>
                <a:latin typeface="Arial Narrow"/>
                <a:cs typeface="Arial Narrow"/>
              </a:rPr>
              <a:t> </a:t>
            </a:r>
            <a:r>
              <a:rPr sz="2300" spc="-10" dirty="0">
                <a:solidFill>
                  <a:srgbClr val="7E7E7E"/>
                </a:solidFill>
                <a:latin typeface="Arial Narrow"/>
                <a:cs typeface="Arial Narrow"/>
              </a:rPr>
              <a:t>техники</a:t>
            </a:r>
            <a:endParaRPr sz="2300">
              <a:latin typeface="Arial Narrow"/>
              <a:cs typeface="Arial Narrow"/>
            </a:endParaRPr>
          </a:p>
        </p:txBody>
      </p:sp>
      <p:grpSp>
        <p:nvGrpSpPr>
          <p:cNvPr id="15" name="object 15"/>
          <p:cNvGrpSpPr/>
          <p:nvPr/>
        </p:nvGrpSpPr>
        <p:grpSpPr>
          <a:xfrm>
            <a:off x="433984" y="902588"/>
            <a:ext cx="6557645" cy="4772025"/>
            <a:chOff x="433984" y="902588"/>
            <a:chExt cx="6557645" cy="4772025"/>
          </a:xfrm>
        </p:grpSpPr>
        <p:sp>
          <p:nvSpPr>
            <p:cNvPr id="16" name="object 16"/>
            <p:cNvSpPr/>
            <p:nvPr/>
          </p:nvSpPr>
          <p:spPr>
            <a:xfrm>
              <a:off x="441121" y="1074585"/>
              <a:ext cx="131445" cy="185420"/>
            </a:xfrm>
            <a:custGeom>
              <a:avLst/>
              <a:gdLst/>
              <a:ahLst/>
              <a:cxnLst/>
              <a:rect l="l" t="t" r="r" b="b"/>
              <a:pathLst>
                <a:path w="131445" h="185419">
                  <a:moveTo>
                    <a:pt x="0" y="185394"/>
                  </a:moveTo>
                  <a:lnTo>
                    <a:pt x="130962" y="185394"/>
                  </a:lnTo>
                  <a:lnTo>
                    <a:pt x="130962" y="0"/>
                  </a:lnTo>
                  <a:lnTo>
                    <a:pt x="0" y="0"/>
                  </a:lnTo>
                  <a:lnTo>
                    <a:pt x="0" y="185394"/>
                  </a:lnTo>
                  <a:close/>
                </a:path>
              </a:pathLst>
            </a:custGeom>
            <a:solidFill>
              <a:srgbClr val="FA9FAF"/>
            </a:solidFill>
          </p:spPr>
          <p:txBody>
            <a:bodyPr wrap="square" lIns="0" tIns="0" rIns="0" bIns="0" rtlCol="0"/>
            <a:lstStyle/>
            <a:p>
              <a:endParaRPr/>
            </a:p>
          </p:txBody>
        </p:sp>
        <p:sp>
          <p:nvSpPr>
            <p:cNvPr id="17" name="object 17"/>
            <p:cNvSpPr/>
            <p:nvPr/>
          </p:nvSpPr>
          <p:spPr>
            <a:xfrm>
              <a:off x="441121" y="1259979"/>
              <a:ext cx="131445" cy="206375"/>
            </a:xfrm>
            <a:custGeom>
              <a:avLst/>
              <a:gdLst/>
              <a:ahLst/>
              <a:cxnLst/>
              <a:rect l="l" t="t" r="r" b="b"/>
              <a:pathLst>
                <a:path w="131445" h="206375">
                  <a:moveTo>
                    <a:pt x="130962" y="205828"/>
                  </a:moveTo>
                  <a:lnTo>
                    <a:pt x="0" y="205828"/>
                  </a:lnTo>
                  <a:lnTo>
                    <a:pt x="0" y="0"/>
                  </a:lnTo>
                  <a:lnTo>
                    <a:pt x="130962" y="0"/>
                  </a:lnTo>
                  <a:lnTo>
                    <a:pt x="130962" y="205828"/>
                  </a:lnTo>
                  <a:close/>
                </a:path>
              </a:pathLst>
            </a:custGeom>
            <a:solidFill>
              <a:srgbClr val="F7B9BC"/>
            </a:solidFill>
          </p:spPr>
          <p:txBody>
            <a:bodyPr wrap="square" lIns="0" tIns="0" rIns="0" bIns="0" rtlCol="0"/>
            <a:lstStyle/>
            <a:p>
              <a:endParaRPr/>
            </a:p>
          </p:txBody>
        </p:sp>
        <p:sp>
          <p:nvSpPr>
            <p:cNvPr id="18" name="object 18"/>
            <p:cNvSpPr/>
            <p:nvPr/>
          </p:nvSpPr>
          <p:spPr>
            <a:xfrm>
              <a:off x="441972" y="902588"/>
              <a:ext cx="131445" cy="172085"/>
            </a:xfrm>
            <a:custGeom>
              <a:avLst/>
              <a:gdLst/>
              <a:ahLst/>
              <a:cxnLst/>
              <a:rect l="l" t="t" r="r" b="b"/>
              <a:pathLst>
                <a:path w="131445" h="172084">
                  <a:moveTo>
                    <a:pt x="131013" y="171996"/>
                  </a:moveTo>
                  <a:lnTo>
                    <a:pt x="0" y="171996"/>
                  </a:lnTo>
                  <a:lnTo>
                    <a:pt x="0" y="0"/>
                  </a:lnTo>
                  <a:lnTo>
                    <a:pt x="131013" y="0"/>
                  </a:lnTo>
                  <a:lnTo>
                    <a:pt x="131013" y="171996"/>
                  </a:lnTo>
                  <a:close/>
                </a:path>
              </a:pathLst>
            </a:custGeom>
            <a:solidFill>
              <a:srgbClr val="A8ABB6"/>
            </a:solidFill>
          </p:spPr>
          <p:txBody>
            <a:bodyPr wrap="square" lIns="0" tIns="0" rIns="0" bIns="0" rtlCol="0"/>
            <a:lstStyle/>
            <a:p>
              <a:endParaRPr/>
            </a:p>
          </p:txBody>
        </p:sp>
        <p:sp>
          <p:nvSpPr>
            <p:cNvPr id="19" name="object 19"/>
            <p:cNvSpPr/>
            <p:nvPr/>
          </p:nvSpPr>
          <p:spPr>
            <a:xfrm>
              <a:off x="441121" y="1464919"/>
              <a:ext cx="131445" cy="186690"/>
            </a:xfrm>
            <a:custGeom>
              <a:avLst/>
              <a:gdLst/>
              <a:ahLst/>
              <a:cxnLst/>
              <a:rect l="l" t="t" r="r" b="b"/>
              <a:pathLst>
                <a:path w="131445" h="186689">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20" name="object 20"/>
            <p:cNvSpPr/>
            <p:nvPr/>
          </p:nvSpPr>
          <p:spPr>
            <a:xfrm>
              <a:off x="433984" y="1651152"/>
              <a:ext cx="138430" cy="204470"/>
            </a:xfrm>
            <a:custGeom>
              <a:avLst/>
              <a:gdLst/>
              <a:ahLst/>
              <a:cxnLst/>
              <a:rect l="l" t="t" r="r" b="b"/>
              <a:pathLst>
                <a:path w="138429" h="204469">
                  <a:moveTo>
                    <a:pt x="138112" y="204088"/>
                  </a:moveTo>
                  <a:lnTo>
                    <a:pt x="0" y="204088"/>
                  </a:lnTo>
                  <a:lnTo>
                    <a:pt x="0" y="0"/>
                  </a:lnTo>
                  <a:lnTo>
                    <a:pt x="138112" y="0"/>
                  </a:lnTo>
                  <a:lnTo>
                    <a:pt x="138112" y="204088"/>
                  </a:lnTo>
                  <a:close/>
                </a:path>
              </a:pathLst>
            </a:custGeom>
            <a:solidFill>
              <a:srgbClr val="F8EBD6"/>
            </a:solidFill>
          </p:spPr>
          <p:txBody>
            <a:bodyPr wrap="square" lIns="0" tIns="0" rIns="0" bIns="0" rtlCol="0"/>
            <a:lstStyle/>
            <a:p>
              <a:endParaRPr/>
            </a:p>
          </p:txBody>
        </p:sp>
        <p:sp>
          <p:nvSpPr>
            <p:cNvPr id="21" name="object 21"/>
            <p:cNvSpPr/>
            <p:nvPr/>
          </p:nvSpPr>
          <p:spPr>
            <a:xfrm>
              <a:off x="3946321" y="1965274"/>
              <a:ext cx="3037840" cy="3702050"/>
            </a:xfrm>
            <a:custGeom>
              <a:avLst/>
              <a:gdLst/>
              <a:ahLst/>
              <a:cxnLst/>
              <a:rect l="l" t="t" r="r" b="b"/>
              <a:pathLst>
                <a:path w="3037840" h="3702050">
                  <a:moveTo>
                    <a:pt x="2531376" y="0"/>
                  </a:moveTo>
                  <a:lnTo>
                    <a:pt x="506272" y="0"/>
                  </a:lnTo>
                  <a:lnTo>
                    <a:pt x="457507" y="2317"/>
                  </a:lnTo>
                  <a:lnTo>
                    <a:pt x="410056" y="9127"/>
                  </a:lnTo>
                  <a:lnTo>
                    <a:pt x="364129" y="20218"/>
                  </a:lnTo>
                  <a:lnTo>
                    <a:pt x="319939" y="35378"/>
                  </a:lnTo>
                  <a:lnTo>
                    <a:pt x="277699" y="54395"/>
                  </a:lnTo>
                  <a:lnTo>
                    <a:pt x="237619" y="77058"/>
                  </a:lnTo>
                  <a:lnTo>
                    <a:pt x="199912" y="103153"/>
                  </a:lnTo>
                  <a:lnTo>
                    <a:pt x="164791" y="132470"/>
                  </a:lnTo>
                  <a:lnTo>
                    <a:pt x="132466" y="164796"/>
                  </a:lnTo>
                  <a:lnTo>
                    <a:pt x="103151" y="199920"/>
                  </a:lnTo>
                  <a:lnTo>
                    <a:pt x="77056" y="237629"/>
                  </a:lnTo>
                  <a:lnTo>
                    <a:pt x="54394" y="277712"/>
                  </a:lnTo>
                  <a:lnTo>
                    <a:pt x="35377" y="319956"/>
                  </a:lnTo>
                  <a:lnTo>
                    <a:pt x="20218" y="364150"/>
                  </a:lnTo>
                  <a:lnTo>
                    <a:pt x="9127" y="410082"/>
                  </a:lnTo>
                  <a:lnTo>
                    <a:pt x="2317" y="457539"/>
                  </a:lnTo>
                  <a:lnTo>
                    <a:pt x="0" y="506310"/>
                  </a:lnTo>
                  <a:lnTo>
                    <a:pt x="0" y="3195396"/>
                  </a:lnTo>
                  <a:lnTo>
                    <a:pt x="2317" y="3244159"/>
                  </a:lnTo>
                  <a:lnTo>
                    <a:pt x="9127" y="3291610"/>
                  </a:lnTo>
                  <a:lnTo>
                    <a:pt x="20218" y="3337538"/>
                  </a:lnTo>
                  <a:lnTo>
                    <a:pt x="35377" y="3381729"/>
                  </a:lnTo>
                  <a:lnTo>
                    <a:pt x="54394" y="3423972"/>
                  </a:lnTo>
                  <a:lnTo>
                    <a:pt x="77056" y="3464054"/>
                  </a:lnTo>
                  <a:lnTo>
                    <a:pt x="103151" y="3501764"/>
                  </a:lnTo>
                  <a:lnTo>
                    <a:pt x="132466" y="3536890"/>
                  </a:lnTo>
                  <a:lnTo>
                    <a:pt x="164791" y="3569218"/>
                  </a:lnTo>
                  <a:lnTo>
                    <a:pt x="199912" y="3598538"/>
                  </a:lnTo>
                  <a:lnTo>
                    <a:pt x="237619" y="3624636"/>
                  </a:lnTo>
                  <a:lnTo>
                    <a:pt x="277699" y="3647302"/>
                  </a:lnTo>
                  <a:lnTo>
                    <a:pt x="319939" y="3666322"/>
                  </a:lnTo>
                  <a:lnTo>
                    <a:pt x="364129" y="3681484"/>
                  </a:lnTo>
                  <a:lnTo>
                    <a:pt x="410056" y="3692578"/>
                  </a:lnTo>
                  <a:lnTo>
                    <a:pt x="457507" y="3699389"/>
                  </a:lnTo>
                  <a:lnTo>
                    <a:pt x="506272" y="3701707"/>
                  </a:lnTo>
                  <a:lnTo>
                    <a:pt x="2531376" y="3701707"/>
                  </a:lnTo>
                  <a:lnTo>
                    <a:pt x="2580139" y="3699389"/>
                  </a:lnTo>
                  <a:lnTo>
                    <a:pt x="2627589" y="3692578"/>
                  </a:lnTo>
                  <a:lnTo>
                    <a:pt x="2673514" y="3681484"/>
                  </a:lnTo>
                  <a:lnTo>
                    <a:pt x="2717702" y="3666322"/>
                  </a:lnTo>
                  <a:lnTo>
                    <a:pt x="2759942" y="3647302"/>
                  </a:lnTo>
                  <a:lnTo>
                    <a:pt x="2800020" y="3624636"/>
                  </a:lnTo>
                  <a:lnTo>
                    <a:pt x="2837726" y="3598538"/>
                  </a:lnTo>
                  <a:lnTo>
                    <a:pt x="2872847" y="3569218"/>
                  </a:lnTo>
                  <a:lnTo>
                    <a:pt x="2905171" y="3536890"/>
                  </a:lnTo>
                  <a:lnTo>
                    <a:pt x="2934486" y="3501764"/>
                  </a:lnTo>
                  <a:lnTo>
                    <a:pt x="2960580" y="3464054"/>
                  </a:lnTo>
                  <a:lnTo>
                    <a:pt x="2983242" y="3423972"/>
                  </a:lnTo>
                  <a:lnTo>
                    <a:pt x="3002259" y="3381729"/>
                  </a:lnTo>
                  <a:lnTo>
                    <a:pt x="3017418" y="3337538"/>
                  </a:lnTo>
                  <a:lnTo>
                    <a:pt x="3028509" y="3291610"/>
                  </a:lnTo>
                  <a:lnTo>
                    <a:pt x="3035319" y="3244159"/>
                  </a:lnTo>
                  <a:lnTo>
                    <a:pt x="3037636" y="3195396"/>
                  </a:lnTo>
                  <a:lnTo>
                    <a:pt x="3037636" y="506310"/>
                  </a:lnTo>
                  <a:lnTo>
                    <a:pt x="3035319" y="457539"/>
                  </a:lnTo>
                  <a:lnTo>
                    <a:pt x="3028509" y="410082"/>
                  </a:lnTo>
                  <a:lnTo>
                    <a:pt x="3017418" y="364150"/>
                  </a:lnTo>
                  <a:lnTo>
                    <a:pt x="3002259" y="319956"/>
                  </a:lnTo>
                  <a:lnTo>
                    <a:pt x="2983242" y="277712"/>
                  </a:lnTo>
                  <a:lnTo>
                    <a:pt x="2960580" y="237629"/>
                  </a:lnTo>
                  <a:lnTo>
                    <a:pt x="2934486" y="199920"/>
                  </a:lnTo>
                  <a:lnTo>
                    <a:pt x="2905171" y="164796"/>
                  </a:lnTo>
                  <a:lnTo>
                    <a:pt x="2872847" y="132470"/>
                  </a:lnTo>
                  <a:lnTo>
                    <a:pt x="2837726" y="103153"/>
                  </a:lnTo>
                  <a:lnTo>
                    <a:pt x="2800020" y="77058"/>
                  </a:lnTo>
                  <a:lnTo>
                    <a:pt x="2759942" y="54395"/>
                  </a:lnTo>
                  <a:lnTo>
                    <a:pt x="2717702" y="35378"/>
                  </a:lnTo>
                  <a:lnTo>
                    <a:pt x="2673514" y="20218"/>
                  </a:lnTo>
                  <a:lnTo>
                    <a:pt x="2627589" y="9127"/>
                  </a:lnTo>
                  <a:lnTo>
                    <a:pt x="2580139" y="2317"/>
                  </a:lnTo>
                  <a:lnTo>
                    <a:pt x="2531376" y="0"/>
                  </a:lnTo>
                  <a:close/>
                </a:path>
              </a:pathLst>
            </a:custGeom>
            <a:solidFill>
              <a:srgbClr val="FBE3BE"/>
            </a:solidFill>
          </p:spPr>
          <p:txBody>
            <a:bodyPr wrap="square" lIns="0" tIns="0" rIns="0" bIns="0" rtlCol="0"/>
            <a:lstStyle/>
            <a:p>
              <a:endParaRPr/>
            </a:p>
          </p:txBody>
        </p:sp>
        <p:sp>
          <p:nvSpPr>
            <p:cNvPr id="22" name="object 22"/>
            <p:cNvSpPr/>
            <p:nvPr/>
          </p:nvSpPr>
          <p:spPr>
            <a:xfrm>
              <a:off x="3946321" y="1965274"/>
              <a:ext cx="3037840" cy="3702050"/>
            </a:xfrm>
            <a:custGeom>
              <a:avLst/>
              <a:gdLst/>
              <a:ahLst/>
              <a:cxnLst/>
              <a:rect l="l" t="t" r="r" b="b"/>
              <a:pathLst>
                <a:path w="3037840" h="3702050">
                  <a:moveTo>
                    <a:pt x="0" y="506310"/>
                  </a:moveTo>
                  <a:lnTo>
                    <a:pt x="2317" y="457539"/>
                  </a:lnTo>
                  <a:lnTo>
                    <a:pt x="9127" y="410082"/>
                  </a:lnTo>
                  <a:lnTo>
                    <a:pt x="20218" y="364150"/>
                  </a:lnTo>
                  <a:lnTo>
                    <a:pt x="35377" y="319956"/>
                  </a:lnTo>
                  <a:lnTo>
                    <a:pt x="54394" y="277712"/>
                  </a:lnTo>
                  <a:lnTo>
                    <a:pt x="77056" y="237629"/>
                  </a:lnTo>
                  <a:lnTo>
                    <a:pt x="103151" y="199920"/>
                  </a:lnTo>
                  <a:lnTo>
                    <a:pt x="132466" y="164796"/>
                  </a:lnTo>
                  <a:lnTo>
                    <a:pt x="164791" y="132470"/>
                  </a:lnTo>
                  <a:lnTo>
                    <a:pt x="199912" y="103153"/>
                  </a:lnTo>
                  <a:lnTo>
                    <a:pt x="237619" y="77058"/>
                  </a:lnTo>
                  <a:lnTo>
                    <a:pt x="277699" y="54395"/>
                  </a:lnTo>
                  <a:lnTo>
                    <a:pt x="319939" y="35378"/>
                  </a:lnTo>
                  <a:lnTo>
                    <a:pt x="364129" y="20218"/>
                  </a:lnTo>
                  <a:lnTo>
                    <a:pt x="410056" y="9127"/>
                  </a:lnTo>
                  <a:lnTo>
                    <a:pt x="457507" y="2317"/>
                  </a:lnTo>
                  <a:lnTo>
                    <a:pt x="506272" y="0"/>
                  </a:lnTo>
                  <a:lnTo>
                    <a:pt x="2531376" y="0"/>
                  </a:lnTo>
                  <a:lnTo>
                    <a:pt x="2580139" y="2317"/>
                  </a:lnTo>
                  <a:lnTo>
                    <a:pt x="2627589" y="9127"/>
                  </a:lnTo>
                  <a:lnTo>
                    <a:pt x="2673514" y="20218"/>
                  </a:lnTo>
                  <a:lnTo>
                    <a:pt x="2717702" y="35378"/>
                  </a:lnTo>
                  <a:lnTo>
                    <a:pt x="2759942" y="54395"/>
                  </a:lnTo>
                  <a:lnTo>
                    <a:pt x="2800020" y="77058"/>
                  </a:lnTo>
                  <a:lnTo>
                    <a:pt x="2837726" y="103153"/>
                  </a:lnTo>
                  <a:lnTo>
                    <a:pt x="2872847" y="132470"/>
                  </a:lnTo>
                  <a:lnTo>
                    <a:pt x="2905171" y="164796"/>
                  </a:lnTo>
                  <a:lnTo>
                    <a:pt x="2934486" y="199920"/>
                  </a:lnTo>
                  <a:lnTo>
                    <a:pt x="2960580" y="237629"/>
                  </a:lnTo>
                  <a:lnTo>
                    <a:pt x="2983242" y="277712"/>
                  </a:lnTo>
                  <a:lnTo>
                    <a:pt x="3002259" y="319956"/>
                  </a:lnTo>
                  <a:lnTo>
                    <a:pt x="3017418" y="364150"/>
                  </a:lnTo>
                  <a:lnTo>
                    <a:pt x="3028509" y="410082"/>
                  </a:lnTo>
                  <a:lnTo>
                    <a:pt x="3035319" y="457539"/>
                  </a:lnTo>
                  <a:lnTo>
                    <a:pt x="3037636" y="506310"/>
                  </a:lnTo>
                  <a:lnTo>
                    <a:pt x="3037636" y="3195396"/>
                  </a:lnTo>
                  <a:lnTo>
                    <a:pt x="3035319" y="3244159"/>
                  </a:lnTo>
                  <a:lnTo>
                    <a:pt x="3028509" y="3291610"/>
                  </a:lnTo>
                  <a:lnTo>
                    <a:pt x="3017418" y="3337538"/>
                  </a:lnTo>
                  <a:lnTo>
                    <a:pt x="3002259" y="3381729"/>
                  </a:lnTo>
                  <a:lnTo>
                    <a:pt x="2983242" y="3423972"/>
                  </a:lnTo>
                  <a:lnTo>
                    <a:pt x="2960580" y="3464054"/>
                  </a:lnTo>
                  <a:lnTo>
                    <a:pt x="2934486" y="3501764"/>
                  </a:lnTo>
                  <a:lnTo>
                    <a:pt x="2905171" y="3536890"/>
                  </a:lnTo>
                  <a:lnTo>
                    <a:pt x="2872847" y="3569218"/>
                  </a:lnTo>
                  <a:lnTo>
                    <a:pt x="2837726" y="3598538"/>
                  </a:lnTo>
                  <a:lnTo>
                    <a:pt x="2800020" y="3624636"/>
                  </a:lnTo>
                  <a:lnTo>
                    <a:pt x="2759942" y="3647302"/>
                  </a:lnTo>
                  <a:lnTo>
                    <a:pt x="2717702" y="3666322"/>
                  </a:lnTo>
                  <a:lnTo>
                    <a:pt x="2673514" y="3681484"/>
                  </a:lnTo>
                  <a:lnTo>
                    <a:pt x="2627589" y="3692578"/>
                  </a:lnTo>
                  <a:lnTo>
                    <a:pt x="2580139" y="3699389"/>
                  </a:lnTo>
                  <a:lnTo>
                    <a:pt x="2531376" y="3701707"/>
                  </a:lnTo>
                  <a:lnTo>
                    <a:pt x="506272" y="3701707"/>
                  </a:lnTo>
                  <a:lnTo>
                    <a:pt x="457507" y="3699389"/>
                  </a:lnTo>
                  <a:lnTo>
                    <a:pt x="410056" y="3692578"/>
                  </a:lnTo>
                  <a:lnTo>
                    <a:pt x="364129" y="3681484"/>
                  </a:lnTo>
                  <a:lnTo>
                    <a:pt x="319939" y="3666322"/>
                  </a:lnTo>
                  <a:lnTo>
                    <a:pt x="277699" y="3647302"/>
                  </a:lnTo>
                  <a:lnTo>
                    <a:pt x="237619" y="3624636"/>
                  </a:lnTo>
                  <a:lnTo>
                    <a:pt x="199912" y="3598538"/>
                  </a:lnTo>
                  <a:lnTo>
                    <a:pt x="164791" y="3569218"/>
                  </a:lnTo>
                  <a:lnTo>
                    <a:pt x="132466" y="3536890"/>
                  </a:lnTo>
                  <a:lnTo>
                    <a:pt x="103151" y="3501764"/>
                  </a:lnTo>
                  <a:lnTo>
                    <a:pt x="77056" y="3464054"/>
                  </a:lnTo>
                  <a:lnTo>
                    <a:pt x="54394" y="3423972"/>
                  </a:lnTo>
                  <a:lnTo>
                    <a:pt x="35377" y="3381729"/>
                  </a:lnTo>
                  <a:lnTo>
                    <a:pt x="20218" y="3337538"/>
                  </a:lnTo>
                  <a:lnTo>
                    <a:pt x="9127" y="3291610"/>
                  </a:lnTo>
                  <a:lnTo>
                    <a:pt x="2317" y="3244159"/>
                  </a:lnTo>
                  <a:lnTo>
                    <a:pt x="0" y="3195396"/>
                  </a:lnTo>
                  <a:lnTo>
                    <a:pt x="0" y="506310"/>
                  </a:lnTo>
                  <a:close/>
                </a:path>
              </a:pathLst>
            </a:custGeom>
            <a:ln w="15148">
              <a:solidFill>
                <a:srgbClr val="FBE3BE"/>
              </a:solidFill>
            </a:ln>
          </p:spPr>
          <p:txBody>
            <a:bodyPr wrap="square" lIns="0" tIns="0" rIns="0" bIns="0" rtlCol="0"/>
            <a:lstStyle/>
            <a:p>
              <a:endParaRPr/>
            </a:p>
          </p:txBody>
        </p:sp>
      </p:grpSp>
      <p:sp>
        <p:nvSpPr>
          <p:cNvPr id="23" name="object 23"/>
          <p:cNvSpPr txBox="1"/>
          <p:nvPr/>
        </p:nvSpPr>
        <p:spPr>
          <a:xfrm>
            <a:off x="4312631" y="2119627"/>
            <a:ext cx="2451100" cy="338455"/>
          </a:xfrm>
          <a:prstGeom prst="rect">
            <a:avLst/>
          </a:prstGeom>
        </p:spPr>
        <p:txBody>
          <a:bodyPr vert="horz" wrap="square" lIns="0" tIns="12700" rIns="0" bIns="0" rtlCol="0">
            <a:spAutoFit/>
          </a:bodyPr>
          <a:lstStyle/>
          <a:p>
            <a:pPr marL="12700">
              <a:lnSpc>
                <a:spcPct val="100000"/>
              </a:lnSpc>
              <a:spcBef>
                <a:spcPts val="100"/>
              </a:spcBef>
            </a:pPr>
            <a:r>
              <a:rPr sz="2050" spc="50" dirty="0">
                <a:solidFill>
                  <a:srgbClr val="6C7185"/>
                </a:solidFill>
                <a:latin typeface="Arial Narrow"/>
                <a:cs typeface="Arial Narrow"/>
              </a:rPr>
              <a:t>Первый</a:t>
            </a:r>
            <a:r>
              <a:rPr sz="2050" spc="5" dirty="0">
                <a:solidFill>
                  <a:srgbClr val="6C7185"/>
                </a:solidFill>
                <a:latin typeface="Arial Narrow"/>
                <a:cs typeface="Arial Narrow"/>
              </a:rPr>
              <a:t> </a:t>
            </a:r>
            <a:r>
              <a:rPr sz="2050" spc="55" dirty="0">
                <a:solidFill>
                  <a:srgbClr val="6C7185"/>
                </a:solidFill>
                <a:latin typeface="Arial Narrow"/>
                <a:cs typeface="Arial Narrow"/>
              </a:rPr>
              <a:t>спутник</a:t>
            </a:r>
            <a:r>
              <a:rPr sz="2050" spc="10" dirty="0">
                <a:solidFill>
                  <a:srgbClr val="6C7185"/>
                </a:solidFill>
                <a:latin typeface="Arial Narrow"/>
                <a:cs typeface="Arial Narrow"/>
              </a:rPr>
              <a:t> </a:t>
            </a:r>
            <a:r>
              <a:rPr sz="2050" spc="40" dirty="0">
                <a:solidFill>
                  <a:srgbClr val="6C7185"/>
                </a:solidFill>
                <a:latin typeface="Arial Narrow"/>
                <a:cs typeface="Arial Narrow"/>
              </a:rPr>
              <a:t>Земли</a:t>
            </a:r>
            <a:endParaRPr sz="2050">
              <a:latin typeface="Arial Narrow"/>
              <a:cs typeface="Arial Narrow"/>
            </a:endParaRPr>
          </a:p>
        </p:txBody>
      </p:sp>
      <p:grpSp>
        <p:nvGrpSpPr>
          <p:cNvPr id="24" name="object 24"/>
          <p:cNvGrpSpPr/>
          <p:nvPr/>
        </p:nvGrpSpPr>
        <p:grpSpPr>
          <a:xfrm>
            <a:off x="7244727" y="1950516"/>
            <a:ext cx="3053080" cy="3717290"/>
            <a:chOff x="7244727" y="1950516"/>
            <a:chExt cx="3053080" cy="3717290"/>
          </a:xfrm>
        </p:grpSpPr>
        <p:sp>
          <p:nvSpPr>
            <p:cNvPr id="25" name="object 25"/>
            <p:cNvSpPr/>
            <p:nvPr/>
          </p:nvSpPr>
          <p:spPr>
            <a:xfrm>
              <a:off x="7252347" y="1958136"/>
              <a:ext cx="3037840" cy="3702050"/>
            </a:xfrm>
            <a:custGeom>
              <a:avLst/>
              <a:gdLst/>
              <a:ahLst/>
              <a:cxnLst/>
              <a:rect l="l" t="t" r="r" b="b"/>
              <a:pathLst>
                <a:path w="3037840" h="3702050">
                  <a:moveTo>
                    <a:pt x="2531363" y="0"/>
                  </a:moveTo>
                  <a:lnTo>
                    <a:pt x="506310" y="0"/>
                  </a:lnTo>
                  <a:lnTo>
                    <a:pt x="457545" y="2317"/>
                  </a:lnTo>
                  <a:lnTo>
                    <a:pt x="410092" y="9128"/>
                  </a:lnTo>
                  <a:lnTo>
                    <a:pt x="364164" y="20221"/>
                  </a:lnTo>
                  <a:lnTo>
                    <a:pt x="319972" y="35383"/>
                  </a:lnTo>
                  <a:lnTo>
                    <a:pt x="277729" y="54402"/>
                  </a:lnTo>
                  <a:lnTo>
                    <a:pt x="237646" y="77067"/>
                  </a:lnTo>
                  <a:lnTo>
                    <a:pt x="199936" y="103165"/>
                  </a:lnTo>
                  <a:lnTo>
                    <a:pt x="164812" y="132484"/>
                  </a:lnTo>
                  <a:lnTo>
                    <a:pt x="132484" y="164812"/>
                  </a:lnTo>
                  <a:lnTo>
                    <a:pt x="103165" y="199936"/>
                  </a:lnTo>
                  <a:lnTo>
                    <a:pt x="77067" y="237646"/>
                  </a:lnTo>
                  <a:lnTo>
                    <a:pt x="54402" y="277729"/>
                  </a:lnTo>
                  <a:lnTo>
                    <a:pt x="35383" y="319972"/>
                  </a:lnTo>
                  <a:lnTo>
                    <a:pt x="20221" y="364164"/>
                  </a:lnTo>
                  <a:lnTo>
                    <a:pt x="9128" y="410092"/>
                  </a:lnTo>
                  <a:lnTo>
                    <a:pt x="2317" y="457545"/>
                  </a:lnTo>
                  <a:lnTo>
                    <a:pt x="0" y="506310"/>
                  </a:lnTo>
                  <a:lnTo>
                    <a:pt x="0" y="3195383"/>
                  </a:lnTo>
                  <a:lnTo>
                    <a:pt x="2317" y="3244154"/>
                  </a:lnTo>
                  <a:lnTo>
                    <a:pt x="9128" y="3291612"/>
                  </a:lnTo>
                  <a:lnTo>
                    <a:pt x="20221" y="3337543"/>
                  </a:lnTo>
                  <a:lnTo>
                    <a:pt x="35383" y="3381737"/>
                  </a:lnTo>
                  <a:lnTo>
                    <a:pt x="54402" y="3423981"/>
                  </a:lnTo>
                  <a:lnTo>
                    <a:pt x="77067" y="3464064"/>
                  </a:lnTo>
                  <a:lnTo>
                    <a:pt x="103165" y="3501773"/>
                  </a:lnTo>
                  <a:lnTo>
                    <a:pt x="132484" y="3536897"/>
                  </a:lnTo>
                  <a:lnTo>
                    <a:pt x="164812" y="3569223"/>
                  </a:lnTo>
                  <a:lnTo>
                    <a:pt x="199936" y="3598540"/>
                  </a:lnTo>
                  <a:lnTo>
                    <a:pt x="237646" y="3624636"/>
                  </a:lnTo>
                  <a:lnTo>
                    <a:pt x="277729" y="3647298"/>
                  </a:lnTo>
                  <a:lnTo>
                    <a:pt x="319972" y="3666316"/>
                  </a:lnTo>
                  <a:lnTo>
                    <a:pt x="364164" y="3681476"/>
                  </a:lnTo>
                  <a:lnTo>
                    <a:pt x="410092" y="3692567"/>
                  </a:lnTo>
                  <a:lnTo>
                    <a:pt x="457545" y="3699377"/>
                  </a:lnTo>
                  <a:lnTo>
                    <a:pt x="506310" y="3701694"/>
                  </a:lnTo>
                  <a:lnTo>
                    <a:pt x="2531363" y="3701694"/>
                  </a:lnTo>
                  <a:lnTo>
                    <a:pt x="2580129" y="3699377"/>
                  </a:lnTo>
                  <a:lnTo>
                    <a:pt x="2627582" y="3692567"/>
                  </a:lnTo>
                  <a:lnTo>
                    <a:pt x="2673510" y="3681476"/>
                  </a:lnTo>
                  <a:lnTo>
                    <a:pt x="2717702" y="3666316"/>
                  </a:lnTo>
                  <a:lnTo>
                    <a:pt x="2759945" y="3647298"/>
                  </a:lnTo>
                  <a:lnTo>
                    <a:pt x="2800028" y="3624636"/>
                  </a:lnTo>
                  <a:lnTo>
                    <a:pt x="2837737" y="3598540"/>
                  </a:lnTo>
                  <a:lnTo>
                    <a:pt x="2872862" y="3569223"/>
                  </a:lnTo>
                  <a:lnTo>
                    <a:pt x="2905190" y="3536897"/>
                  </a:lnTo>
                  <a:lnTo>
                    <a:pt x="2934509" y="3501773"/>
                  </a:lnTo>
                  <a:lnTo>
                    <a:pt x="2960607" y="3464064"/>
                  </a:lnTo>
                  <a:lnTo>
                    <a:pt x="2983272" y="3423981"/>
                  </a:lnTo>
                  <a:lnTo>
                    <a:pt x="3002291" y="3381737"/>
                  </a:lnTo>
                  <a:lnTo>
                    <a:pt x="3017453" y="3337543"/>
                  </a:lnTo>
                  <a:lnTo>
                    <a:pt x="3028546" y="3291612"/>
                  </a:lnTo>
                  <a:lnTo>
                    <a:pt x="3035357" y="3244154"/>
                  </a:lnTo>
                  <a:lnTo>
                    <a:pt x="3037674" y="3195383"/>
                  </a:lnTo>
                  <a:lnTo>
                    <a:pt x="3037674" y="506310"/>
                  </a:lnTo>
                  <a:lnTo>
                    <a:pt x="3035357" y="457545"/>
                  </a:lnTo>
                  <a:lnTo>
                    <a:pt x="3028546" y="410092"/>
                  </a:lnTo>
                  <a:lnTo>
                    <a:pt x="3017453" y="364164"/>
                  </a:lnTo>
                  <a:lnTo>
                    <a:pt x="3002291" y="319972"/>
                  </a:lnTo>
                  <a:lnTo>
                    <a:pt x="2983272" y="277729"/>
                  </a:lnTo>
                  <a:lnTo>
                    <a:pt x="2960607" y="237646"/>
                  </a:lnTo>
                  <a:lnTo>
                    <a:pt x="2934509" y="199936"/>
                  </a:lnTo>
                  <a:lnTo>
                    <a:pt x="2905190" y="164812"/>
                  </a:lnTo>
                  <a:lnTo>
                    <a:pt x="2872862" y="132484"/>
                  </a:lnTo>
                  <a:lnTo>
                    <a:pt x="2837737" y="103165"/>
                  </a:lnTo>
                  <a:lnTo>
                    <a:pt x="2800028" y="77067"/>
                  </a:lnTo>
                  <a:lnTo>
                    <a:pt x="2759945" y="54402"/>
                  </a:lnTo>
                  <a:lnTo>
                    <a:pt x="2717702" y="35383"/>
                  </a:lnTo>
                  <a:lnTo>
                    <a:pt x="2673510" y="20221"/>
                  </a:lnTo>
                  <a:lnTo>
                    <a:pt x="2627582" y="9128"/>
                  </a:lnTo>
                  <a:lnTo>
                    <a:pt x="2580129" y="2317"/>
                  </a:lnTo>
                  <a:lnTo>
                    <a:pt x="2531363" y="0"/>
                  </a:lnTo>
                  <a:close/>
                </a:path>
              </a:pathLst>
            </a:custGeom>
            <a:solidFill>
              <a:srgbClr val="FBE3BE"/>
            </a:solidFill>
          </p:spPr>
          <p:txBody>
            <a:bodyPr wrap="square" lIns="0" tIns="0" rIns="0" bIns="0" rtlCol="0"/>
            <a:lstStyle/>
            <a:p>
              <a:endParaRPr/>
            </a:p>
          </p:txBody>
        </p:sp>
        <p:sp>
          <p:nvSpPr>
            <p:cNvPr id="26" name="object 26"/>
            <p:cNvSpPr/>
            <p:nvPr/>
          </p:nvSpPr>
          <p:spPr>
            <a:xfrm>
              <a:off x="7252347" y="1958136"/>
              <a:ext cx="3037840" cy="3702050"/>
            </a:xfrm>
            <a:custGeom>
              <a:avLst/>
              <a:gdLst/>
              <a:ahLst/>
              <a:cxnLst/>
              <a:rect l="l" t="t" r="r" b="b"/>
              <a:pathLst>
                <a:path w="3037840" h="3702050">
                  <a:moveTo>
                    <a:pt x="0" y="506310"/>
                  </a:moveTo>
                  <a:lnTo>
                    <a:pt x="2317" y="457545"/>
                  </a:lnTo>
                  <a:lnTo>
                    <a:pt x="9128" y="410092"/>
                  </a:lnTo>
                  <a:lnTo>
                    <a:pt x="20221" y="364164"/>
                  </a:lnTo>
                  <a:lnTo>
                    <a:pt x="35383" y="319972"/>
                  </a:lnTo>
                  <a:lnTo>
                    <a:pt x="54402" y="277729"/>
                  </a:lnTo>
                  <a:lnTo>
                    <a:pt x="77067" y="237646"/>
                  </a:lnTo>
                  <a:lnTo>
                    <a:pt x="103165" y="199936"/>
                  </a:lnTo>
                  <a:lnTo>
                    <a:pt x="132484" y="164812"/>
                  </a:lnTo>
                  <a:lnTo>
                    <a:pt x="164812" y="132484"/>
                  </a:lnTo>
                  <a:lnTo>
                    <a:pt x="199936" y="103165"/>
                  </a:lnTo>
                  <a:lnTo>
                    <a:pt x="237646" y="77067"/>
                  </a:lnTo>
                  <a:lnTo>
                    <a:pt x="277729" y="54402"/>
                  </a:lnTo>
                  <a:lnTo>
                    <a:pt x="319972" y="35383"/>
                  </a:lnTo>
                  <a:lnTo>
                    <a:pt x="364164" y="20221"/>
                  </a:lnTo>
                  <a:lnTo>
                    <a:pt x="410092" y="9128"/>
                  </a:lnTo>
                  <a:lnTo>
                    <a:pt x="457545" y="2317"/>
                  </a:lnTo>
                  <a:lnTo>
                    <a:pt x="506310" y="0"/>
                  </a:lnTo>
                  <a:lnTo>
                    <a:pt x="2531363" y="0"/>
                  </a:lnTo>
                  <a:lnTo>
                    <a:pt x="2580129" y="2317"/>
                  </a:lnTo>
                  <a:lnTo>
                    <a:pt x="2627582" y="9128"/>
                  </a:lnTo>
                  <a:lnTo>
                    <a:pt x="2673510" y="20221"/>
                  </a:lnTo>
                  <a:lnTo>
                    <a:pt x="2717702" y="35383"/>
                  </a:lnTo>
                  <a:lnTo>
                    <a:pt x="2759945" y="54402"/>
                  </a:lnTo>
                  <a:lnTo>
                    <a:pt x="2800028" y="77067"/>
                  </a:lnTo>
                  <a:lnTo>
                    <a:pt x="2837737" y="103165"/>
                  </a:lnTo>
                  <a:lnTo>
                    <a:pt x="2872862" y="132484"/>
                  </a:lnTo>
                  <a:lnTo>
                    <a:pt x="2905190" y="164812"/>
                  </a:lnTo>
                  <a:lnTo>
                    <a:pt x="2934509" y="199936"/>
                  </a:lnTo>
                  <a:lnTo>
                    <a:pt x="2960607" y="237646"/>
                  </a:lnTo>
                  <a:lnTo>
                    <a:pt x="2983272" y="277729"/>
                  </a:lnTo>
                  <a:lnTo>
                    <a:pt x="3002291" y="319972"/>
                  </a:lnTo>
                  <a:lnTo>
                    <a:pt x="3017453" y="364164"/>
                  </a:lnTo>
                  <a:lnTo>
                    <a:pt x="3028546" y="410092"/>
                  </a:lnTo>
                  <a:lnTo>
                    <a:pt x="3035357" y="457545"/>
                  </a:lnTo>
                  <a:lnTo>
                    <a:pt x="3037674" y="506310"/>
                  </a:lnTo>
                  <a:lnTo>
                    <a:pt x="3037674" y="3195383"/>
                  </a:lnTo>
                  <a:lnTo>
                    <a:pt x="3035357" y="3244154"/>
                  </a:lnTo>
                  <a:lnTo>
                    <a:pt x="3028546" y="3291612"/>
                  </a:lnTo>
                  <a:lnTo>
                    <a:pt x="3017453" y="3337543"/>
                  </a:lnTo>
                  <a:lnTo>
                    <a:pt x="3002291" y="3381737"/>
                  </a:lnTo>
                  <a:lnTo>
                    <a:pt x="2983272" y="3423981"/>
                  </a:lnTo>
                  <a:lnTo>
                    <a:pt x="2960607" y="3464064"/>
                  </a:lnTo>
                  <a:lnTo>
                    <a:pt x="2934509" y="3501773"/>
                  </a:lnTo>
                  <a:lnTo>
                    <a:pt x="2905190" y="3536897"/>
                  </a:lnTo>
                  <a:lnTo>
                    <a:pt x="2872862" y="3569223"/>
                  </a:lnTo>
                  <a:lnTo>
                    <a:pt x="2837737" y="3598540"/>
                  </a:lnTo>
                  <a:lnTo>
                    <a:pt x="2800028" y="3624636"/>
                  </a:lnTo>
                  <a:lnTo>
                    <a:pt x="2759945" y="3647298"/>
                  </a:lnTo>
                  <a:lnTo>
                    <a:pt x="2717702" y="3666316"/>
                  </a:lnTo>
                  <a:lnTo>
                    <a:pt x="2673510" y="3681476"/>
                  </a:lnTo>
                  <a:lnTo>
                    <a:pt x="2627582" y="3692567"/>
                  </a:lnTo>
                  <a:lnTo>
                    <a:pt x="2580129" y="3699377"/>
                  </a:lnTo>
                  <a:lnTo>
                    <a:pt x="2531363" y="3701694"/>
                  </a:lnTo>
                  <a:lnTo>
                    <a:pt x="506310" y="3701694"/>
                  </a:lnTo>
                  <a:lnTo>
                    <a:pt x="457545" y="3699377"/>
                  </a:lnTo>
                  <a:lnTo>
                    <a:pt x="410092" y="3692567"/>
                  </a:lnTo>
                  <a:lnTo>
                    <a:pt x="364164" y="3681476"/>
                  </a:lnTo>
                  <a:lnTo>
                    <a:pt x="319972" y="3666316"/>
                  </a:lnTo>
                  <a:lnTo>
                    <a:pt x="277729" y="3647298"/>
                  </a:lnTo>
                  <a:lnTo>
                    <a:pt x="237646" y="3624636"/>
                  </a:lnTo>
                  <a:lnTo>
                    <a:pt x="199936" y="3598540"/>
                  </a:lnTo>
                  <a:lnTo>
                    <a:pt x="164812" y="3569223"/>
                  </a:lnTo>
                  <a:lnTo>
                    <a:pt x="132484" y="3536897"/>
                  </a:lnTo>
                  <a:lnTo>
                    <a:pt x="103165" y="3501773"/>
                  </a:lnTo>
                  <a:lnTo>
                    <a:pt x="77067" y="3464064"/>
                  </a:lnTo>
                  <a:lnTo>
                    <a:pt x="54402" y="3423981"/>
                  </a:lnTo>
                  <a:lnTo>
                    <a:pt x="35383" y="3381737"/>
                  </a:lnTo>
                  <a:lnTo>
                    <a:pt x="20221" y="3337543"/>
                  </a:lnTo>
                  <a:lnTo>
                    <a:pt x="9128" y="3291612"/>
                  </a:lnTo>
                  <a:lnTo>
                    <a:pt x="2317" y="3244154"/>
                  </a:lnTo>
                  <a:lnTo>
                    <a:pt x="0" y="3195383"/>
                  </a:lnTo>
                  <a:lnTo>
                    <a:pt x="0" y="506310"/>
                  </a:lnTo>
                  <a:close/>
                </a:path>
              </a:pathLst>
            </a:custGeom>
            <a:ln w="15148">
              <a:solidFill>
                <a:srgbClr val="FBE3BE"/>
              </a:solidFill>
            </a:ln>
          </p:spPr>
          <p:txBody>
            <a:bodyPr wrap="square" lIns="0" tIns="0" rIns="0" bIns="0" rtlCol="0"/>
            <a:lstStyle/>
            <a:p>
              <a:endParaRPr/>
            </a:p>
          </p:txBody>
        </p:sp>
      </p:grpSp>
      <p:sp>
        <p:nvSpPr>
          <p:cNvPr id="27" name="object 27"/>
          <p:cNvSpPr txBox="1"/>
          <p:nvPr/>
        </p:nvSpPr>
        <p:spPr>
          <a:xfrm>
            <a:off x="7812195" y="2093072"/>
            <a:ext cx="1784985" cy="337820"/>
          </a:xfrm>
          <a:prstGeom prst="rect">
            <a:avLst/>
          </a:prstGeom>
        </p:spPr>
        <p:txBody>
          <a:bodyPr vert="horz" wrap="square" lIns="0" tIns="12065" rIns="0" bIns="0" rtlCol="0">
            <a:spAutoFit/>
          </a:bodyPr>
          <a:lstStyle/>
          <a:p>
            <a:pPr marL="12700">
              <a:lnSpc>
                <a:spcPct val="100000"/>
              </a:lnSpc>
              <a:spcBef>
                <a:spcPts val="95"/>
              </a:spcBef>
            </a:pPr>
            <a:r>
              <a:rPr sz="2050" dirty="0">
                <a:solidFill>
                  <a:srgbClr val="6C7185"/>
                </a:solidFill>
                <a:latin typeface="Arial Narrow"/>
                <a:cs typeface="Arial Narrow"/>
              </a:rPr>
              <a:t>Ракета</a:t>
            </a:r>
            <a:r>
              <a:rPr sz="2050" spc="345" dirty="0">
                <a:solidFill>
                  <a:srgbClr val="6C7185"/>
                </a:solidFill>
                <a:latin typeface="Arial Narrow"/>
                <a:cs typeface="Arial Narrow"/>
              </a:rPr>
              <a:t> </a:t>
            </a:r>
            <a:r>
              <a:rPr sz="2050" spc="-10" dirty="0">
                <a:solidFill>
                  <a:srgbClr val="6C7185"/>
                </a:solidFill>
                <a:latin typeface="Arial Narrow"/>
                <a:cs typeface="Arial Narrow"/>
              </a:rPr>
              <a:t>«Восток»</a:t>
            </a:r>
            <a:endParaRPr sz="2050">
              <a:latin typeface="Arial Narrow"/>
              <a:cs typeface="Arial Narrow"/>
            </a:endParaRPr>
          </a:p>
        </p:txBody>
      </p:sp>
      <p:grpSp>
        <p:nvGrpSpPr>
          <p:cNvPr id="28" name="object 28"/>
          <p:cNvGrpSpPr/>
          <p:nvPr/>
        </p:nvGrpSpPr>
        <p:grpSpPr>
          <a:xfrm>
            <a:off x="718240" y="2317699"/>
            <a:ext cx="9529445" cy="2972435"/>
            <a:chOff x="718240" y="2317699"/>
            <a:chExt cx="9529445" cy="2972435"/>
          </a:xfrm>
        </p:grpSpPr>
        <p:pic>
          <p:nvPicPr>
            <p:cNvPr id="29" name="object 29"/>
            <p:cNvPicPr/>
            <p:nvPr/>
          </p:nvPicPr>
          <p:blipFill>
            <a:blip r:embed="rId3" cstate="print"/>
            <a:stretch>
              <a:fillRect/>
            </a:stretch>
          </p:blipFill>
          <p:spPr>
            <a:xfrm>
              <a:off x="718240" y="2550291"/>
              <a:ext cx="2884099" cy="2706766"/>
            </a:xfrm>
            <a:prstGeom prst="rect">
              <a:avLst/>
            </a:prstGeom>
          </p:spPr>
        </p:pic>
        <p:sp>
          <p:nvSpPr>
            <p:cNvPr id="30" name="object 30"/>
            <p:cNvSpPr/>
            <p:nvPr/>
          </p:nvSpPr>
          <p:spPr>
            <a:xfrm>
              <a:off x="902690" y="2317699"/>
              <a:ext cx="133985" cy="688340"/>
            </a:xfrm>
            <a:custGeom>
              <a:avLst/>
              <a:gdLst/>
              <a:ahLst/>
              <a:cxnLst/>
              <a:rect l="l" t="t" r="r" b="b"/>
              <a:pathLst>
                <a:path w="133984" h="688339">
                  <a:moveTo>
                    <a:pt x="133692" y="687933"/>
                  </a:moveTo>
                  <a:lnTo>
                    <a:pt x="0" y="687933"/>
                  </a:lnTo>
                  <a:lnTo>
                    <a:pt x="0" y="0"/>
                  </a:lnTo>
                  <a:lnTo>
                    <a:pt x="133692" y="0"/>
                  </a:lnTo>
                  <a:lnTo>
                    <a:pt x="133692" y="687933"/>
                  </a:lnTo>
                  <a:close/>
                </a:path>
              </a:pathLst>
            </a:custGeom>
            <a:solidFill>
              <a:srgbClr val="F98598"/>
            </a:solidFill>
          </p:spPr>
          <p:txBody>
            <a:bodyPr wrap="square" lIns="0" tIns="0" rIns="0" bIns="0" rtlCol="0"/>
            <a:lstStyle/>
            <a:p>
              <a:endParaRPr/>
            </a:p>
          </p:txBody>
        </p:sp>
        <p:pic>
          <p:nvPicPr>
            <p:cNvPr id="31" name="object 31"/>
            <p:cNvPicPr/>
            <p:nvPr/>
          </p:nvPicPr>
          <p:blipFill>
            <a:blip r:embed="rId4" cstate="print"/>
            <a:stretch>
              <a:fillRect/>
            </a:stretch>
          </p:blipFill>
          <p:spPr>
            <a:xfrm>
              <a:off x="3954775" y="2545835"/>
              <a:ext cx="2969646" cy="2744193"/>
            </a:xfrm>
            <a:prstGeom prst="rect">
              <a:avLst/>
            </a:prstGeom>
          </p:spPr>
        </p:pic>
        <p:sp>
          <p:nvSpPr>
            <p:cNvPr id="32" name="object 32"/>
            <p:cNvSpPr/>
            <p:nvPr/>
          </p:nvSpPr>
          <p:spPr>
            <a:xfrm>
              <a:off x="4137469" y="2317699"/>
              <a:ext cx="133985" cy="688340"/>
            </a:xfrm>
            <a:custGeom>
              <a:avLst/>
              <a:gdLst/>
              <a:ahLst/>
              <a:cxnLst/>
              <a:rect l="l" t="t" r="r" b="b"/>
              <a:pathLst>
                <a:path w="133985" h="688339">
                  <a:moveTo>
                    <a:pt x="133642" y="687933"/>
                  </a:moveTo>
                  <a:lnTo>
                    <a:pt x="0" y="687933"/>
                  </a:lnTo>
                  <a:lnTo>
                    <a:pt x="0" y="0"/>
                  </a:lnTo>
                  <a:lnTo>
                    <a:pt x="133642" y="0"/>
                  </a:lnTo>
                  <a:lnTo>
                    <a:pt x="133642" y="687933"/>
                  </a:lnTo>
                  <a:close/>
                </a:path>
              </a:pathLst>
            </a:custGeom>
            <a:solidFill>
              <a:srgbClr val="F98598"/>
            </a:solidFill>
          </p:spPr>
          <p:txBody>
            <a:bodyPr wrap="square" lIns="0" tIns="0" rIns="0" bIns="0" rtlCol="0"/>
            <a:lstStyle/>
            <a:p>
              <a:endParaRPr/>
            </a:p>
          </p:txBody>
        </p:sp>
        <p:pic>
          <p:nvPicPr>
            <p:cNvPr id="33" name="object 33"/>
            <p:cNvPicPr/>
            <p:nvPr/>
          </p:nvPicPr>
          <p:blipFill>
            <a:blip r:embed="rId5" cstate="print"/>
            <a:stretch>
              <a:fillRect/>
            </a:stretch>
          </p:blipFill>
          <p:spPr>
            <a:xfrm>
              <a:off x="7306265" y="2522666"/>
              <a:ext cx="2941130" cy="2716569"/>
            </a:xfrm>
            <a:prstGeom prst="rect">
              <a:avLst/>
            </a:prstGeom>
          </p:spPr>
        </p:pic>
        <p:sp>
          <p:nvSpPr>
            <p:cNvPr id="34" name="object 34"/>
            <p:cNvSpPr/>
            <p:nvPr/>
          </p:nvSpPr>
          <p:spPr>
            <a:xfrm>
              <a:off x="7448842" y="2319489"/>
              <a:ext cx="133985" cy="688340"/>
            </a:xfrm>
            <a:custGeom>
              <a:avLst/>
              <a:gdLst/>
              <a:ahLst/>
              <a:cxnLst/>
              <a:rect l="l" t="t" r="r" b="b"/>
              <a:pathLst>
                <a:path w="133984" h="688339">
                  <a:moveTo>
                    <a:pt x="133642" y="687933"/>
                  </a:moveTo>
                  <a:lnTo>
                    <a:pt x="0" y="687933"/>
                  </a:lnTo>
                  <a:lnTo>
                    <a:pt x="0" y="0"/>
                  </a:lnTo>
                  <a:lnTo>
                    <a:pt x="133642" y="0"/>
                  </a:lnTo>
                  <a:lnTo>
                    <a:pt x="133642" y="687933"/>
                  </a:lnTo>
                  <a:close/>
                </a:path>
              </a:pathLst>
            </a:custGeom>
            <a:solidFill>
              <a:srgbClr val="F98598"/>
            </a:solidFill>
          </p:spPr>
          <p:txBody>
            <a:bodyPr wrap="square" lIns="0" tIns="0" rIns="0" bIns="0" rtlCol="0"/>
            <a:lstStyle/>
            <a:p>
              <a:endParaRPr/>
            </a:p>
          </p:txBody>
        </p:sp>
      </p:grpSp>
      <p:sp>
        <p:nvSpPr>
          <p:cNvPr id="35" name="object 35"/>
          <p:cNvSpPr txBox="1"/>
          <p:nvPr/>
        </p:nvSpPr>
        <p:spPr>
          <a:xfrm>
            <a:off x="1632821" y="5248516"/>
            <a:ext cx="970280" cy="292735"/>
          </a:xfrm>
          <a:prstGeom prst="rect">
            <a:avLst/>
          </a:prstGeom>
        </p:spPr>
        <p:txBody>
          <a:bodyPr vert="horz" wrap="square" lIns="0" tIns="13335" rIns="0" bIns="0" rtlCol="0">
            <a:spAutoFit/>
          </a:bodyPr>
          <a:lstStyle/>
          <a:p>
            <a:pPr marL="12700">
              <a:lnSpc>
                <a:spcPct val="100000"/>
              </a:lnSpc>
              <a:spcBef>
                <a:spcPts val="105"/>
              </a:spcBef>
            </a:pPr>
            <a:r>
              <a:rPr sz="1750" spc="65" dirty="0">
                <a:solidFill>
                  <a:srgbClr val="6C7185"/>
                </a:solidFill>
                <a:latin typeface="Arial Narrow"/>
                <a:cs typeface="Arial Narrow"/>
              </a:rPr>
              <a:t>1907-</a:t>
            </a:r>
            <a:r>
              <a:rPr sz="1750" spc="30" dirty="0">
                <a:solidFill>
                  <a:srgbClr val="6C7185"/>
                </a:solidFill>
                <a:latin typeface="Arial Narrow"/>
                <a:cs typeface="Arial Narrow"/>
              </a:rPr>
              <a:t>1966</a:t>
            </a:r>
            <a:endParaRPr sz="1750">
              <a:latin typeface="Arial Narrow"/>
              <a:cs typeface="Arial Narrow"/>
            </a:endParaRPr>
          </a:p>
        </p:txBody>
      </p:sp>
      <p:sp>
        <p:nvSpPr>
          <p:cNvPr id="36" name="object 36"/>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0737"/>
            <a:ext cx="10693400" cy="6015355"/>
          </a:xfrm>
          <a:custGeom>
            <a:avLst/>
            <a:gdLst/>
            <a:ahLst/>
            <a:cxnLst/>
            <a:rect l="l" t="t" r="r" b="b"/>
            <a:pathLst>
              <a:path w="10693400" h="6015355">
                <a:moveTo>
                  <a:pt x="10693400" y="0"/>
                </a:moveTo>
                <a:lnTo>
                  <a:pt x="0" y="0"/>
                </a:lnTo>
                <a:lnTo>
                  <a:pt x="0" y="6015037"/>
                </a:lnTo>
                <a:lnTo>
                  <a:pt x="10693400" y="6015037"/>
                </a:lnTo>
                <a:lnTo>
                  <a:pt x="10693400" y="0"/>
                </a:lnTo>
                <a:close/>
              </a:path>
            </a:pathLst>
          </a:custGeom>
          <a:solidFill>
            <a:srgbClr val="EFEFEF"/>
          </a:solidFill>
        </p:spPr>
        <p:txBody>
          <a:bodyPr wrap="square" lIns="0" tIns="0" rIns="0" bIns="0" rtlCol="0"/>
          <a:lstStyle/>
          <a:p>
            <a:endParaRPr/>
          </a:p>
        </p:txBody>
      </p:sp>
      <p:grpSp>
        <p:nvGrpSpPr>
          <p:cNvPr id="3" name="object 3"/>
          <p:cNvGrpSpPr/>
          <p:nvPr/>
        </p:nvGrpSpPr>
        <p:grpSpPr>
          <a:xfrm>
            <a:off x="-2857" y="767880"/>
            <a:ext cx="10699115" cy="6021070"/>
            <a:chOff x="-2857" y="767880"/>
            <a:chExt cx="10699115" cy="6021070"/>
          </a:xfrm>
        </p:grpSpPr>
        <p:sp>
          <p:nvSpPr>
            <p:cNvPr id="4" name="object 4"/>
            <p:cNvSpPr/>
            <p:nvPr/>
          </p:nvSpPr>
          <p:spPr>
            <a:xfrm>
              <a:off x="0" y="770737"/>
              <a:ext cx="10693400" cy="6015355"/>
            </a:xfrm>
            <a:custGeom>
              <a:avLst/>
              <a:gdLst/>
              <a:ahLst/>
              <a:cxnLst/>
              <a:rect l="l" t="t" r="r" b="b"/>
              <a:pathLst>
                <a:path w="10693400" h="6015355">
                  <a:moveTo>
                    <a:pt x="0" y="0"/>
                  </a:moveTo>
                  <a:lnTo>
                    <a:pt x="10693400" y="0"/>
                  </a:lnTo>
                  <a:lnTo>
                    <a:pt x="10693400" y="6015037"/>
                  </a:lnTo>
                  <a:lnTo>
                    <a:pt x="0" y="6015037"/>
                  </a:lnTo>
                  <a:lnTo>
                    <a:pt x="0" y="0"/>
                  </a:lnTo>
                </a:path>
              </a:pathLst>
            </a:custGeom>
            <a:ln w="5346">
              <a:solidFill>
                <a:srgbClr val="EEEEEE"/>
              </a:solidFill>
            </a:ln>
          </p:spPr>
          <p:txBody>
            <a:bodyPr wrap="square" lIns="0" tIns="0" rIns="0" bIns="0" rtlCol="0"/>
            <a:lstStyle/>
            <a:p>
              <a:endParaRPr/>
            </a:p>
          </p:txBody>
        </p:sp>
        <p:sp>
          <p:nvSpPr>
            <p:cNvPr id="5" name="object 5"/>
            <p:cNvSpPr/>
            <p:nvPr/>
          </p:nvSpPr>
          <p:spPr>
            <a:xfrm>
              <a:off x="245071" y="5992660"/>
              <a:ext cx="131445" cy="185420"/>
            </a:xfrm>
            <a:custGeom>
              <a:avLst/>
              <a:gdLst/>
              <a:ahLst/>
              <a:cxnLst/>
              <a:rect l="l" t="t" r="r" b="b"/>
              <a:pathLst>
                <a:path w="131445" h="185420">
                  <a:moveTo>
                    <a:pt x="0" y="185343"/>
                  </a:moveTo>
                  <a:lnTo>
                    <a:pt x="130962" y="185343"/>
                  </a:lnTo>
                  <a:lnTo>
                    <a:pt x="130962" y="0"/>
                  </a:lnTo>
                  <a:lnTo>
                    <a:pt x="0" y="0"/>
                  </a:lnTo>
                  <a:lnTo>
                    <a:pt x="0" y="185343"/>
                  </a:lnTo>
                  <a:close/>
                </a:path>
              </a:pathLst>
            </a:custGeom>
            <a:solidFill>
              <a:srgbClr val="FA9FAF"/>
            </a:solidFill>
          </p:spPr>
          <p:txBody>
            <a:bodyPr wrap="square" lIns="0" tIns="0" rIns="0" bIns="0" rtlCol="0"/>
            <a:lstStyle/>
            <a:p>
              <a:endParaRPr/>
            </a:p>
          </p:txBody>
        </p:sp>
        <p:sp>
          <p:nvSpPr>
            <p:cNvPr id="6" name="object 6"/>
            <p:cNvSpPr/>
            <p:nvPr/>
          </p:nvSpPr>
          <p:spPr>
            <a:xfrm>
              <a:off x="245071" y="6178003"/>
              <a:ext cx="131445" cy="206375"/>
            </a:xfrm>
            <a:custGeom>
              <a:avLst/>
              <a:gdLst/>
              <a:ahLst/>
              <a:cxnLst/>
              <a:rect l="l" t="t" r="r" b="b"/>
              <a:pathLst>
                <a:path w="131445" h="206375">
                  <a:moveTo>
                    <a:pt x="130962" y="205879"/>
                  </a:moveTo>
                  <a:lnTo>
                    <a:pt x="0" y="205879"/>
                  </a:lnTo>
                  <a:lnTo>
                    <a:pt x="0" y="0"/>
                  </a:lnTo>
                  <a:lnTo>
                    <a:pt x="130962" y="0"/>
                  </a:lnTo>
                  <a:lnTo>
                    <a:pt x="130962" y="205879"/>
                  </a:lnTo>
                  <a:close/>
                </a:path>
              </a:pathLst>
            </a:custGeom>
            <a:solidFill>
              <a:srgbClr val="F7B9BC"/>
            </a:solidFill>
          </p:spPr>
          <p:txBody>
            <a:bodyPr wrap="square" lIns="0" tIns="0" rIns="0" bIns="0" rtlCol="0"/>
            <a:lstStyle/>
            <a:p>
              <a:endParaRPr/>
            </a:p>
          </p:txBody>
        </p:sp>
        <p:sp>
          <p:nvSpPr>
            <p:cNvPr id="7" name="object 7"/>
            <p:cNvSpPr/>
            <p:nvPr/>
          </p:nvSpPr>
          <p:spPr>
            <a:xfrm>
              <a:off x="245071" y="5821565"/>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8" name="object 8"/>
            <p:cNvSpPr/>
            <p:nvPr/>
          </p:nvSpPr>
          <p:spPr>
            <a:xfrm>
              <a:off x="245071" y="6382994"/>
              <a:ext cx="131445" cy="186690"/>
            </a:xfrm>
            <a:custGeom>
              <a:avLst/>
              <a:gdLst/>
              <a:ahLst/>
              <a:cxnLst/>
              <a:rect l="l" t="t" r="r" b="b"/>
              <a:pathLst>
                <a:path w="131445" h="186690">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9" name="object 9"/>
            <p:cNvSpPr/>
            <p:nvPr/>
          </p:nvSpPr>
          <p:spPr>
            <a:xfrm>
              <a:off x="237032" y="6569227"/>
              <a:ext cx="139065" cy="205104"/>
            </a:xfrm>
            <a:custGeom>
              <a:avLst/>
              <a:gdLst/>
              <a:ahLst/>
              <a:cxnLst/>
              <a:rect l="l" t="t" r="r" b="b"/>
              <a:pathLst>
                <a:path w="139065" h="205104">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10" name="object 10"/>
            <p:cNvPicPr/>
            <p:nvPr/>
          </p:nvPicPr>
          <p:blipFill>
            <a:blip r:embed="rId2" cstate="print"/>
            <a:stretch>
              <a:fillRect/>
            </a:stretch>
          </p:blipFill>
          <p:spPr>
            <a:xfrm>
              <a:off x="8421052" y="837565"/>
              <a:ext cx="2227791" cy="1014090"/>
            </a:xfrm>
            <a:prstGeom prst="rect">
              <a:avLst/>
            </a:prstGeom>
          </p:spPr>
        </p:pic>
        <p:sp>
          <p:nvSpPr>
            <p:cNvPr id="11" name="object 11"/>
            <p:cNvSpPr/>
            <p:nvPr/>
          </p:nvSpPr>
          <p:spPr>
            <a:xfrm>
              <a:off x="639368" y="1614195"/>
              <a:ext cx="3037840" cy="3902710"/>
            </a:xfrm>
            <a:custGeom>
              <a:avLst/>
              <a:gdLst/>
              <a:ahLst/>
              <a:cxnLst/>
              <a:rect l="l" t="t" r="r" b="b"/>
              <a:pathLst>
                <a:path w="3037840" h="3902710">
                  <a:moveTo>
                    <a:pt x="2531516" y="0"/>
                  </a:moveTo>
                  <a:lnTo>
                    <a:pt x="506310" y="0"/>
                  </a:lnTo>
                  <a:lnTo>
                    <a:pt x="457553" y="2317"/>
                  </a:lnTo>
                  <a:lnTo>
                    <a:pt x="410106" y="9130"/>
                  </a:lnTo>
                  <a:lnTo>
                    <a:pt x="364182" y="20224"/>
                  </a:lnTo>
                  <a:lnTo>
                    <a:pt x="319993" y="35389"/>
                  </a:lnTo>
                  <a:lnTo>
                    <a:pt x="277751" y="54410"/>
                  </a:lnTo>
                  <a:lnTo>
                    <a:pt x="237669" y="77077"/>
                  </a:lnTo>
                  <a:lnTo>
                    <a:pt x="199958" y="103176"/>
                  </a:lnTo>
                  <a:lnTo>
                    <a:pt x="164832" y="132496"/>
                  </a:lnTo>
                  <a:lnTo>
                    <a:pt x="132501" y="164824"/>
                  </a:lnTo>
                  <a:lnTo>
                    <a:pt x="103180" y="199948"/>
                  </a:lnTo>
                  <a:lnTo>
                    <a:pt x="77079" y="237655"/>
                  </a:lnTo>
                  <a:lnTo>
                    <a:pt x="54411" y="277733"/>
                  </a:lnTo>
                  <a:lnTo>
                    <a:pt x="35389" y="319970"/>
                  </a:lnTo>
                  <a:lnTo>
                    <a:pt x="20225" y="364154"/>
                  </a:lnTo>
                  <a:lnTo>
                    <a:pt x="9130" y="410071"/>
                  </a:lnTo>
                  <a:lnTo>
                    <a:pt x="2317" y="457511"/>
                  </a:lnTo>
                  <a:lnTo>
                    <a:pt x="0" y="506260"/>
                  </a:lnTo>
                  <a:lnTo>
                    <a:pt x="0" y="3395853"/>
                  </a:lnTo>
                  <a:lnTo>
                    <a:pt x="2317" y="3444610"/>
                  </a:lnTo>
                  <a:lnTo>
                    <a:pt x="9130" y="3492057"/>
                  </a:lnTo>
                  <a:lnTo>
                    <a:pt x="20225" y="3537981"/>
                  </a:lnTo>
                  <a:lnTo>
                    <a:pt x="35389" y="3582170"/>
                  </a:lnTo>
                  <a:lnTo>
                    <a:pt x="54411" y="3624412"/>
                  </a:lnTo>
                  <a:lnTo>
                    <a:pt x="77079" y="3664494"/>
                  </a:lnTo>
                  <a:lnTo>
                    <a:pt x="103180" y="3702205"/>
                  </a:lnTo>
                  <a:lnTo>
                    <a:pt x="132501" y="3737331"/>
                  </a:lnTo>
                  <a:lnTo>
                    <a:pt x="164832" y="3769661"/>
                  </a:lnTo>
                  <a:lnTo>
                    <a:pt x="199958" y="3798983"/>
                  </a:lnTo>
                  <a:lnTo>
                    <a:pt x="237669" y="3825084"/>
                  </a:lnTo>
                  <a:lnTo>
                    <a:pt x="277751" y="3847751"/>
                  </a:lnTo>
                  <a:lnTo>
                    <a:pt x="319993" y="3866774"/>
                  </a:lnTo>
                  <a:lnTo>
                    <a:pt x="364182" y="3881938"/>
                  </a:lnTo>
                  <a:lnTo>
                    <a:pt x="410106" y="3893033"/>
                  </a:lnTo>
                  <a:lnTo>
                    <a:pt x="457553" y="3899845"/>
                  </a:lnTo>
                  <a:lnTo>
                    <a:pt x="506310" y="3902163"/>
                  </a:lnTo>
                  <a:lnTo>
                    <a:pt x="2531516" y="3902163"/>
                  </a:lnTo>
                  <a:lnTo>
                    <a:pt x="2580271" y="3899845"/>
                  </a:lnTo>
                  <a:lnTo>
                    <a:pt x="2627717" y="3893033"/>
                  </a:lnTo>
                  <a:lnTo>
                    <a:pt x="2673640" y="3881938"/>
                  </a:lnTo>
                  <a:lnTo>
                    <a:pt x="2717828" y="3866774"/>
                  </a:lnTo>
                  <a:lnTo>
                    <a:pt x="2760070" y="3847751"/>
                  </a:lnTo>
                  <a:lnTo>
                    <a:pt x="2800152" y="3825084"/>
                  </a:lnTo>
                  <a:lnTo>
                    <a:pt x="2837863" y="3798983"/>
                  </a:lnTo>
                  <a:lnTo>
                    <a:pt x="2872990" y="3769661"/>
                  </a:lnTo>
                  <a:lnTo>
                    <a:pt x="2905320" y="3737331"/>
                  </a:lnTo>
                  <a:lnTo>
                    <a:pt x="2934643" y="3702205"/>
                  </a:lnTo>
                  <a:lnTo>
                    <a:pt x="2960744" y="3664494"/>
                  </a:lnTo>
                  <a:lnTo>
                    <a:pt x="2983413" y="3624412"/>
                  </a:lnTo>
                  <a:lnTo>
                    <a:pt x="3002436" y="3582170"/>
                  </a:lnTo>
                  <a:lnTo>
                    <a:pt x="3017601" y="3537981"/>
                  </a:lnTo>
                  <a:lnTo>
                    <a:pt x="3028696" y="3492057"/>
                  </a:lnTo>
                  <a:lnTo>
                    <a:pt x="3035509" y="3444610"/>
                  </a:lnTo>
                  <a:lnTo>
                    <a:pt x="3037827" y="3395853"/>
                  </a:lnTo>
                  <a:lnTo>
                    <a:pt x="3037827" y="506260"/>
                  </a:lnTo>
                  <a:lnTo>
                    <a:pt x="3035509" y="457511"/>
                  </a:lnTo>
                  <a:lnTo>
                    <a:pt x="3028696" y="410071"/>
                  </a:lnTo>
                  <a:lnTo>
                    <a:pt x="3017601" y="364154"/>
                  </a:lnTo>
                  <a:lnTo>
                    <a:pt x="3002436" y="319970"/>
                  </a:lnTo>
                  <a:lnTo>
                    <a:pt x="2983413" y="277733"/>
                  </a:lnTo>
                  <a:lnTo>
                    <a:pt x="2960744" y="237655"/>
                  </a:lnTo>
                  <a:lnTo>
                    <a:pt x="2934643" y="199948"/>
                  </a:lnTo>
                  <a:lnTo>
                    <a:pt x="2905320" y="164824"/>
                  </a:lnTo>
                  <a:lnTo>
                    <a:pt x="2872990" y="132496"/>
                  </a:lnTo>
                  <a:lnTo>
                    <a:pt x="2837863" y="103176"/>
                  </a:lnTo>
                  <a:lnTo>
                    <a:pt x="2800152" y="77077"/>
                  </a:lnTo>
                  <a:lnTo>
                    <a:pt x="2760070" y="54410"/>
                  </a:lnTo>
                  <a:lnTo>
                    <a:pt x="2717828" y="35389"/>
                  </a:lnTo>
                  <a:lnTo>
                    <a:pt x="2673640" y="20224"/>
                  </a:lnTo>
                  <a:lnTo>
                    <a:pt x="2627717" y="9130"/>
                  </a:lnTo>
                  <a:lnTo>
                    <a:pt x="2580271" y="2317"/>
                  </a:lnTo>
                  <a:lnTo>
                    <a:pt x="2531516" y="0"/>
                  </a:lnTo>
                  <a:close/>
                </a:path>
              </a:pathLst>
            </a:custGeom>
            <a:solidFill>
              <a:srgbClr val="FBE3BE"/>
            </a:solidFill>
          </p:spPr>
          <p:txBody>
            <a:bodyPr wrap="square" lIns="0" tIns="0" rIns="0" bIns="0" rtlCol="0"/>
            <a:lstStyle/>
            <a:p>
              <a:endParaRPr/>
            </a:p>
          </p:txBody>
        </p:sp>
        <p:sp>
          <p:nvSpPr>
            <p:cNvPr id="12" name="object 12"/>
            <p:cNvSpPr/>
            <p:nvPr/>
          </p:nvSpPr>
          <p:spPr>
            <a:xfrm>
              <a:off x="639368" y="1614195"/>
              <a:ext cx="3037840" cy="3902710"/>
            </a:xfrm>
            <a:custGeom>
              <a:avLst/>
              <a:gdLst/>
              <a:ahLst/>
              <a:cxnLst/>
              <a:rect l="l" t="t" r="r" b="b"/>
              <a:pathLst>
                <a:path w="3037840" h="3902710">
                  <a:moveTo>
                    <a:pt x="0" y="506260"/>
                  </a:moveTo>
                  <a:lnTo>
                    <a:pt x="2317" y="457511"/>
                  </a:lnTo>
                  <a:lnTo>
                    <a:pt x="9130" y="410071"/>
                  </a:lnTo>
                  <a:lnTo>
                    <a:pt x="20225" y="364154"/>
                  </a:lnTo>
                  <a:lnTo>
                    <a:pt x="35389" y="319970"/>
                  </a:lnTo>
                  <a:lnTo>
                    <a:pt x="54411" y="277733"/>
                  </a:lnTo>
                  <a:lnTo>
                    <a:pt x="77079" y="237655"/>
                  </a:lnTo>
                  <a:lnTo>
                    <a:pt x="103180" y="199948"/>
                  </a:lnTo>
                  <a:lnTo>
                    <a:pt x="132501" y="164824"/>
                  </a:lnTo>
                  <a:lnTo>
                    <a:pt x="164832" y="132496"/>
                  </a:lnTo>
                  <a:lnTo>
                    <a:pt x="199958" y="103176"/>
                  </a:lnTo>
                  <a:lnTo>
                    <a:pt x="237669" y="77077"/>
                  </a:lnTo>
                  <a:lnTo>
                    <a:pt x="277751" y="54410"/>
                  </a:lnTo>
                  <a:lnTo>
                    <a:pt x="319993" y="35389"/>
                  </a:lnTo>
                  <a:lnTo>
                    <a:pt x="364182" y="20224"/>
                  </a:lnTo>
                  <a:lnTo>
                    <a:pt x="410106" y="9130"/>
                  </a:lnTo>
                  <a:lnTo>
                    <a:pt x="457553" y="2317"/>
                  </a:lnTo>
                  <a:lnTo>
                    <a:pt x="506310" y="0"/>
                  </a:lnTo>
                  <a:lnTo>
                    <a:pt x="2531516" y="0"/>
                  </a:lnTo>
                  <a:lnTo>
                    <a:pt x="2580271" y="2317"/>
                  </a:lnTo>
                  <a:lnTo>
                    <a:pt x="2627717" y="9130"/>
                  </a:lnTo>
                  <a:lnTo>
                    <a:pt x="2673640" y="20224"/>
                  </a:lnTo>
                  <a:lnTo>
                    <a:pt x="2717828" y="35389"/>
                  </a:lnTo>
                  <a:lnTo>
                    <a:pt x="2760070" y="54410"/>
                  </a:lnTo>
                  <a:lnTo>
                    <a:pt x="2800152" y="77077"/>
                  </a:lnTo>
                  <a:lnTo>
                    <a:pt x="2837863" y="103176"/>
                  </a:lnTo>
                  <a:lnTo>
                    <a:pt x="2872990" y="132496"/>
                  </a:lnTo>
                  <a:lnTo>
                    <a:pt x="2905320" y="164824"/>
                  </a:lnTo>
                  <a:lnTo>
                    <a:pt x="2934643" y="199948"/>
                  </a:lnTo>
                  <a:lnTo>
                    <a:pt x="2960744" y="237655"/>
                  </a:lnTo>
                  <a:lnTo>
                    <a:pt x="2983413" y="277733"/>
                  </a:lnTo>
                  <a:lnTo>
                    <a:pt x="3002436" y="319970"/>
                  </a:lnTo>
                  <a:lnTo>
                    <a:pt x="3017601" y="364154"/>
                  </a:lnTo>
                  <a:lnTo>
                    <a:pt x="3028696" y="410071"/>
                  </a:lnTo>
                  <a:lnTo>
                    <a:pt x="3035509" y="457511"/>
                  </a:lnTo>
                  <a:lnTo>
                    <a:pt x="3037827" y="506260"/>
                  </a:lnTo>
                  <a:lnTo>
                    <a:pt x="3037827" y="3395853"/>
                  </a:lnTo>
                  <a:lnTo>
                    <a:pt x="3035509" y="3444610"/>
                  </a:lnTo>
                  <a:lnTo>
                    <a:pt x="3028696" y="3492057"/>
                  </a:lnTo>
                  <a:lnTo>
                    <a:pt x="3017601" y="3537981"/>
                  </a:lnTo>
                  <a:lnTo>
                    <a:pt x="3002436" y="3582170"/>
                  </a:lnTo>
                  <a:lnTo>
                    <a:pt x="2983413" y="3624412"/>
                  </a:lnTo>
                  <a:lnTo>
                    <a:pt x="2960744" y="3664494"/>
                  </a:lnTo>
                  <a:lnTo>
                    <a:pt x="2934643" y="3702205"/>
                  </a:lnTo>
                  <a:lnTo>
                    <a:pt x="2905320" y="3737331"/>
                  </a:lnTo>
                  <a:lnTo>
                    <a:pt x="2872990" y="3769661"/>
                  </a:lnTo>
                  <a:lnTo>
                    <a:pt x="2837863" y="3798983"/>
                  </a:lnTo>
                  <a:lnTo>
                    <a:pt x="2800152" y="3825084"/>
                  </a:lnTo>
                  <a:lnTo>
                    <a:pt x="2760070" y="3847751"/>
                  </a:lnTo>
                  <a:lnTo>
                    <a:pt x="2717828" y="3866774"/>
                  </a:lnTo>
                  <a:lnTo>
                    <a:pt x="2673640" y="3881938"/>
                  </a:lnTo>
                  <a:lnTo>
                    <a:pt x="2627717" y="3893033"/>
                  </a:lnTo>
                  <a:lnTo>
                    <a:pt x="2580271" y="3899845"/>
                  </a:lnTo>
                  <a:lnTo>
                    <a:pt x="2531516" y="3902163"/>
                  </a:lnTo>
                  <a:lnTo>
                    <a:pt x="506310" y="3902163"/>
                  </a:lnTo>
                  <a:lnTo>
                    <a:pt x="457553" y="3899845"/>
                  </a:lnTo>
                  <a:lnTo>
                    <a:pt x="410106" y="3893033"/>
                  </a:lnTo>
                  <a:lnTo>
                    <a:pt x="364182" y="3881938"/>
                  </a:lnTo>
                  <a:lnTo>
                    <a:pt x="319993" y="3866774"/>
                  </a:lnTo>
                  <a:lnTo>
                    <a:pt x="277751" y="3847751"/>
                  </a:lnTo>
                  <a:lnTo>
                    <a:pt x="237669" y="3825084"/>
                  </a:lnTo>
                  <a:lnTo>
                    <a:pt x="199958" y="3798983"/>
                  </a:lnTo>
                  <a:lnTo>
                    <a:pt x="164832" y="3769661"/>
                  </a:lnTo>
                  <a:lnTo>
                    <a:pt x="132501" y="3737331"/>
                  </a:lnTo>
                  <a:lnTo>
                    <a:pt x="103180" y="3702205"/>
                  </a:lnTo>
                  <a:lnTo>
                    <a:pt x="77079" y="3664494"/>
                  </a:lnTo>
                  <a:lnTo>
                    <a:pt x="54411" y="3624412"/>
                  </a:lnTo>
                  <a:lnTo>
                    <a:pt x="35389" y="3582170"/>
                  </a:lnTo>
                  <a:lnTo>
                    <a:pt x="20225" y="3537981"/>
                  </a:lnTo>
                  <a:lnTo>
                    <a:pt x="9130" y="3492057"/>
                  </a:lnTo>
                  <a:lnTo>
                    <a:pt x="2317" y="3444610"/>
                  </a:lnTo>
                  <a:lnTo>
                    <a:pt x="0" y="3395853"/>
                  </a:lnTo>
                  <a:lnTo>
                    <a:pt x="0" y="506260"/>
                  </a:lnTo>
                  <a:close/>
                </a:path>
              </a:pathLst>
            </a:custGeom>
            <a:ln w="15148">
              <a:solidFill>
                <a:srgbClr val="FBE3BE"/>
              </a:solidFill>
            </a:ln>
          </p:spPr>
          <p:txBody>
            <a:bodyPr wrap="square" lIns="0" tIns="0" rIns="0" bIns="0" rtlCol="0"/>
            <a:lstStyle/>
            <a:p>
              <a:endParaRPr/>
            </a:p>
          </p:txBody>
        </p:sp>
      </p:grpSp>
      <p:sp>
        <p:nvSpPr>
          <p:cNvPr id="13" name="object 13"/>
          <p:cNvSpPr txBox="1">
            <a:spLocks noGrp="1"/>
          </p:cNvSpPr>
          <p:nvPr>
            <p:ph type="title"/>
          </p:nvPr>
        </p:nvSpPr>
        <p:spPr>
          <a:xfrm>
            <a:off x="1112928" y="1750883"/>
            <a:ext cx="2221230" cy="418465"/>
          </a:xfrm>
          <a:prstGeom prst="rect">
            <a:avLst/>
          </a:prstGeom>
        </p:spPr>
        <p:txBody>
          <a:bodyPr vert="horz" wrap="square" lIns="0" tIns="15875" rIns="0" bIns="0" rtlCol="0">
            <a:spAutoFit/>
          </a:bodyPr>
          <a:lstStyle/>
          <a:p>
            <a:pPr marL="12700">
              <a:lnSpc>
                <a:spcPct val="100000"/>
              </a:lnSpc>
              <a:spcBef>
                <a:spcPts val="125"/>
              </a:spcBef>
            </a:pPr>
            <a:r>
              <a:rPr sz="2550" spc="-10" dirty="0">
                <a:latin typeface="Arial Narrow"/>
                <a:cs typeface="Arial Narrow"/>
              </a:rPr>
              <a:t>К.Э.Циолковский</a:t>
            </a:r>
            <a:endParaRPr sz="2550">
              <a:latin typeface="Arial Narrow"/>
              <a:cs typeface="Arial Narrow"/>
            </a:endParaRPr>
          </a:p>
        </p:txBody>
      </p:sp>
      <p:sp>
        <p:nvSpPr>
          <p:cNvPr id="14" name="object 14"/>
          <p:cNvSpPr txBox="1"/>
          <p:nvPr/>
        </p:nvSpPr>
        <p:spPr>
          <a:xfrm>
            <a:off x="714094" y="905213"/>
            <a:ext cx="5685790" cy="381635"/>
          </a:xfrm>
          <a:prstGeom prst="rect">
            <a:avLst/>
          </a:prstGeom>
        </p:spPr>
        <p:txBody>
          <a:bodyPr vert="horz" wrap="square" lIns="0" tIns="17145" rIns="0" bIns="0" rtlCol="0">
            <a:spAutoFit/>
          </a:bodyPr>
          <a:lstStyle/>
          <a:p>
            <a:pPr marL="12700">
              <a:lnSpc>
                <a:spcPct val="100000"/>
              </a:lnSpc>
              <a:spcBef>
                <a:spcPts val="135"/>
              </a:spcBef>
            </a:pPr>
            <a:r>
              <a:rPr sz="2300" spc="-295" dirty="0">
                <a:solidFill>
                  <a:srgbClr val="BEBEBE"/>
                </a:solidFill>
                <a:latin typeface="Lucida Sans Unicode"/>
                <a:cs typeface="Lucida Sans Unicode"/>
              </a:rPr>
              <a:t>Невозможное</a:t>
            </a:r>
            <a:r>
              <a:rPr sz="2300" spc="-170" dirty="0">
                <a:solidFill>
                  <a:srgbClr val="BEBEBE"/>
                </a:solidFill>
                <a:latin typeface="Lucida Sans Unicode"/>
                <a:cs typeface="Lucida Sans Unicode"/>
              </a:rPr>
              <a:t> </a:t>
            </a:r>
            <a:r>
              <a:rPr sz="2300" spc="-285" dirty="0">
                <a:solidFill>
                  <a:srgbClr val="BEBEBE"/>
                </a:solidFill>
                <a:latin typeface="Lucida Sans Unicode"/>
                <a:cs typeface="Lucida Sans Unicode"/>
              </a:rPr>
              <a:t>сегодня</a:t>
            </a:r>
            <a:r>
              <a:rPr sz="2300" spc="-170" dirty="0">
                <a:solidFill>
                  <a:srgbClr val="BEBEBE"/>
                </a:solidFill>
                <a:latin typeface="Lucida Sans Unicode"/>
                <a:cs typeface="Lucida Sans Unicode"/>
              </a:rPr>
              <a:t> </a:t>
            </a:r>
            <a:r>
              <a:rPr sz="2300" spc="-254" dirty="0">
                <a:solidFill>
                  <a:srgbClr val="BEBEBE"/>
                </a:solidFill>
                <a:latin typeface="Lucida Sans Unicode"/>
                <a:cs typeface="Lucida Sans Unicode"/>
              </a:rPr>
              <a:t>станет</a:t>
            </a:r>
            <a:r>
              <a:rPr sz="2300" spc="-170" dirty="0">
                <a:solidFill>
                  <a:srgbClr val="BEBEBE"/>
                </a:solidFill>
                <a:latin typeface="Lucida Sans Unicode"/>
                <a:cs typeface="Lucida Sans Unicode"/>
              </a:rPr>
              <a:t> </a:t>
            </a:r>
            <a:r>
              <a:rPr sz="2300" spc="-290" dirty="0">
                <a:solidFill>
                  <a:srgbClr val="BEBEBE"/>
                </a:solidFill>
                <a:latin typeface="Lucida Sans Unicode"/>
                <a:cs typeface="Lucida Sans Unicode"/>
              </a:rPr>
              <a:t>возможным</a:t>
            </a:r>
            <a:r>
              <a:rPr sz="2300" spc="-170" dirty="0">
                <a:solidFill>
                  <a:srgbClr val="BEBEBE"/>
                </a:solidFill>
                <a:latin typeface="Lucida Sans Unicode"/>
                <a:cs typeface="Lucida Sans Unicode"/>
              </a:rPr>
              <a:t> </a:t>
            </a:r>
            <a:r>
              <a:rPr sz="2300" spc="-195" dirty="0">
                <a:solidFill>
                  <a:srgbClr val="BEBEBE"/>
                </a:solidFill>
                <a:latin typeface="Lucida Sans Unicode"/>
                <a:cs typeface="Lucida Sans Unicode"/>
              </a:rPr>
              <a:t>завтра</a:t>
            </a:r>
            <a:endParaRPr sz="2300">
              <a:latin typeface="Lucida Sans Unicode"/>
              <a:cs typeface="Lucida Sans Unicode"/>
            </a:endParaRPr>
          </a:p>
        </p:txBody>
      </p:sp>
      <p:grpSp>
        <p:nvGrpSpPr>
          <p:cNvPr id="15" name="object 15"/>
          <p:cNvGrpSpPr/>
          <p:nvPr/>
        </p:nvGrpSpPr>
        <p:grpSpPr>
          <a:xfrm>
            <a:off x="461619" y="783183"/>
            <a:ext cx="3943350" cy="4220845"/>
            <a:chOff x="461619" y="783183"/>
            <a:chExt cx="3943350" cy="4220845"/>
          </a:xfrm>
        </p:grpSpPr>
        <p:sp>
          <p:nvSpPr>
            <p:cNvPr id="16" name="object 16"/>
            <p:cNvSpPr/>
            <p:nvPr/>
          </p:nvSpPr>
          <p:spPr>
            <a:xfrm>
              <a:off x="469607" y="955179"/>
              <a:ext cx="131445" cy="184785"/>
            </a:xfrm>
            <a:custGeom>
              <a:avLst/>
              <a:gdLst/>
              <a:ahLst/>
              <a:cxnLst/>
              <a:rect l="l" t="t" r="r" b="b"/>
              <a:pathLst>
                <a:path w="131445" h="184784">
                  <a:moveTo>
                    <a:pt x="0" y="184492"/>
                  </a:moveTo>
                  <a:lnTo>
                    <a:pt x="131013" y="184492"/>
                  </a:lnTo>
                  <a:lnTo>
                    <a:pt x="131013" y="0"/>
                  </a:lnTo>
                  <a:lnTo>
                    <a:pt x="0" y="0"/>
                  </a:lnTo>
                  <a:lnTo>
                    <a:pt x="0" y="184492"/>
                  </a:lnTo>
                  <a:close/>
                </a:path>
              </a:pathLst>
            </a:custGeom>
            <a:solidFill>
              <a:srgbClr val="FA9FAF"/>
            </a:solidFill>
          </p:spPr>
          <p:txBody>
            <a:bodyPr wrap="square" lIns="0" tIns="0" rIns="0" bIns="0" rtlCol="0"/>
            <a:lstStyle/>
            <a:p>
              <a:endParaRPr/>
            </a:p>
          </p:txBody>
        </p:sp>
        <p:sp>
          <p:nvSpPr>
            <p:cNvPr id="17" name="object 17"/>
            <p:cNvSpPr/>
            <p:nvPr/>
          </p:nvSpPr>
          <p:spPr>
            <a:xfrm>
              <a:off x="469607" y="1139672"/>
              <a:ext cx="131445" cy="206375"/>
            </a:xfrm>
            <a:custGeom>
              <a:avLst/>
              <a:gdLst/>
              <a:ahLst/>
              <a:cxnLst/>
              <a:rect l="l" t="t" r="r" b="b"/>
              <a:pathLst>
                <a:path w="131445" h="206375">
                  <a:moveTo>
                    <a:pt x="131013" y="205828"/>
                  </a:moveTo>
                  <a:lnTo>
                    <a:pt x="0" y="205828"/>
                  </a:lnTo>
                  <a:lnTo>
                    <a:pt x="0" y="0"/>
                  </a:lnTo>
                  <a:lnTo>
                    <a:pt x="131013" y="0"/>
                  </a:lnTo>
                  <a:lnTo>
                    <a:pt x="131013" y="205828"/>
                  </a:lnTo>
                  <a:close/>
                </a:path>
              </a:pathLst>
            </a:custGeom>
            <a:solidFill>
              <a:srgbClr val="F7B9BC"/>
            </a:solidFill>
          </p:spPr>
          <p:txBody>
            <a:bodyPr wrap="square" lIns="0" tIns="0" rIns="0" bIns="0" rtlCol="0"/>
            <a:lstStyle/>
            <a:p>
              <a:endParaRPr/>
            </a:p>
          </p:txBody>
        </p:sp>
        <p:sp>
          <p:nvSpPr>
            <p:cNvPr id="18" name="object 18"/>
            <p:cNvSpPr/>
            <p:nvPr/>
          </p:nvSpPr>
          <p:spPr>
            <a:xfrm>
              <a:off x="469607" y="783183"/>
              <a:ext cx="131445" cy="171450"/>
            </a:xfrm>
            <a:custGeom>
              <a:avLst/>
              <a:gdLst/>
              <a:ahLst/>
              <a:cxnLst/>
              <a:rect l="l" t="t" r="r" b="b"/>
              <a:pathLst>
                <a:path w="131445" h="171450">
                  <a:moveTo>
                    <a:pt x="131013" y="171107"/>
                  </a:moveTo>
                  <a:lnTo>
                    <a:pt x="0" y="171107"/>
                  </a:lnTo>
                  <a:lnTo>
                    <a:pt x="0" y="0"/>
                  </a:lnTo>
                  <a:lnTo>
                    <a:pt x="131013" y="0"/>
                  </a:lnTo>
                  <a:lnTo>
                    <a:pt x="131013" y="171107"/>
                  </a:lnTo>
                  <a:close/>
                </a:path>
              </a:pathLst>
            </a:custGeom>
            <a:solidFill>
              <a:srgbClr val="A8ABB6"/>
            </a:solidFill>
          </p:spPr>
          <p:txBody>
            <a:bodyPr wrap="square" lIns="0" tIns="0" rIns="0" bIns="0" rtlCol="0"/>
            <a:lstStyle/>
            <a:p>
              <a:endParaRPr/>
            </a:p>
          </p:txBody>
        </p:sp>
        <p:sp>
          <p:nvSpPr>
            <p:cNvPr id="19" name="object 19"/>
            <p:cNvSpPr/>
            <p:nvPr/>
          </p:nvSpPr>
          <p:spPr>
            <a:xfrm>
              <a:off x="469607" y="1344612"/>
              <a:ext cx="131445" cy="186690"/>
            </a:xfrm>
            <a:custGeom>
              <a:avLst/>
              <a:gdLst/>
              <a:ahLst/>
              <a:cxnLst/>
              <a:rect l="l" t="t" r="r" b="b"/>
              <a:pathLst>
                <a:path w="131445" h="186690">
                  <a:moveTo>
                    <a:pt x="131013" y="186232"/>
                  </a:moveTo>
                  <a:lnTo>
                    <a:pt x="0" y="186232"/>
                  </a:lnTo>
                  <a:lnTo>
                    <a:pt x="0" y="0"/>
                  </a:lnTo>
                  <a:lnTo>
                    <a:pt x="131013" y="0"/>
                  </a:lnTo>
                  <a:lnTo>
                    <a:pt x="131013" y="186232"/>
                  </a:lnTo>
                  <a:close/>
                </a:path>
              </a:pathLst>
            </a:custGeom>
            <a:solidFill>
              <a:srgbClr val="FBE3BE"/>
            </a:solidFill>
          </p:spPr>
          <p:txBody>
            <a:bodyPr wrap="square" lIns="0" tIns="0" rIns="0" bIns="0" rtlCol="0"/>
            <a:lstStyle/>
            <a:p>
              <a:endParaRPr/>
            </a:p>
          </p:txBody>
        </p:sp>
        <p:sp>
          <p:nvSpPr>
            <p:cNvPr id="20" name="object 20"/>
            <p:cNvSpPr/>
            <p:nvPr/>
          </p:nvSpPr>
          <p:spPr>
            <a:xfrm>
              <a:off x="461619" y="1530845"/>
              <a:ext cx="139065" cy="205104"/>
            </a:xfrm>
            <a:custGeom>
              <a:avLst/>
              <a:gdLst/>
              <a:ahLst/>
              <a:cxnLst/>
              <a:rect l="l" t="t" r="r" b="b"/>
              <a:pathLst>
                <a:path w="139065" h="205105">
                  <a:moveTo>
                    <a:pt x="139001" y="204990"/>
                  </a:moveTo>
                  <a:lnTo>
                    <a:pt x="0" y="204990"/>
                  </a:lnTo>
                  <a:lnTo>
                    <a:pt x="0" y="0"/>
                  </a:lnTo>
                  <a:lnTo>
                    <a:pt x="139001" y="0"/>
                  </a:lnTo>
                  <a:lnTo>
                    <a:pt x="139001" y="204990"/>
                  </a:lnTo>
                  <a:close/>
                </a:path>
              </a:pathLst>
            </a:custGeom>
            <a:solidFill>
              <a:srgbClr val="F8EBD6"/>
            </a:solidFill>
          </p:spPr>
          <p:txBody>
            <a:bodyPr wrap="square" lIns="0" tIns="0" rIns="0" bIns="0" rtlCol="0"/>
            <a:lstStyle/>
            <a:p>
              <a:endParaRPr/>
            </a:p>
          </p:txBody>
        </p:sp>
        <p:sp>
          <p:nvSpPr>
            <p:cNvPr id="21" name="object 21"/>
            <p:cNvSpPr/>
            <p:nvPr/>
          </p:nvSpPr>
          <p:spPr>
            <a:xfrm>
              <a:off x="4273803" y="2078875"/>
              <a:ext cx="131445" cy="184785"/>
            </a:xfrm>
            <a:custGeom>
              <a:avLst/>
              <a:gdLst/>
              <a:ahLst/>
              <a:cxnLst/>
              <a:rect l="l" t="t" r="r" b="b"/>
              <a:pathLst>
                <a:path w="131445" h="184785">
                  <a:moveTo>
                    <a:pt x="0" y="184454"/>
                  </a:moveTo>
                  <a:lnTo>
                    <a:pt x="130962" y="184454"/>
                  </a:lnTo>
                  <a:lnTo>
                    <a:pt x="130962" y="0"/>
                  </a:lnTo>
                  <a:lnTo>
                    <a:pt x="0" y="0"/>
                  </a:lnTo>
                  <a:lnTo>
                    <a:pt x="0" y="184454"/>
                  </a:lnTo>
                  <a:close/>
                </a:path>
              </a:pathLst>
            </a:custGeom>
            <a:solidFill>
              <a:srgbClr val="FA9FAF"/>
            </a:solidFill>
          </p:spPr>
          <p:txBody>
            <a:bodyPr wrap="square" lIns="0" tIns="0" rIns="0" bIns="0" rtlCol="0"/>
            <a:lstStyle/>
            <a:p>
              <a:endParaRPr/>
            </a:p>
          </p:txBody>
        </p:sp>
        <p:sp>
          <p:nvSpPr>
            <p:cNvPr id="22" name="object 22"/>
            <p:cNvSpPr/>
            <p:nvPr/>
          </p:nvSpPr>
          <p:spPr>
            <a:xfrm>
              <a:off x="4273803" y="2263330"/>
              <a:ext cx="131445" cy="207010"/>
            </a:xfrm>
            <a:custGeom>
              <a:avLst/>
              <a:gdLst/>
              <a:ahLst/>
              <a:cxnLst/>
              <a:rect l="l" t="t" r="r" b="b"/>
              <a:pathLst>
                <a:path w="131445" h="207010">
                  <a:moveTo>
                    <a:pt x="130962" y="206768"/>
                  </a:moveTo>
                  <a:lnTo>
                    <a:pt x="0" y="206768"/>
                  </a:lnTo>
                  <a:lnTo>
                    <a:pt x="0" y="0"/>
                  </a:lnTo>
                  <a:lnTo>
                    <a:pt x="130962" y="0"/>
                  </a:lnTo>
                  <a:lnTo>
                    <a:pt x="130962" y="206768"/>
                  </a:lnTo>
                  <a:close/>
                </a:path>
              </a:pathLst>
            </a:custGeom>
            <a:solidFill>
              <a:srgbClr val="F7B9BC"/>
            </a:solidFill>
          </p:spPr>
          <p:txBody>
            <a:bodyPr wrap="square" lIns="0" tIns="0" rIns="0" bIns="0" rtlCol="0"/>
            <a:lstStyle/>
            <a:p>
              <a:endParaRPr/>
            </a:p>
          </p:txBody>
        </p:sp>
        <p:sp>
          <p:nvSpPr>
            <p:cNvPr id="23" name="object 23"/>
            <p:cNvSpPr/>
            <p:nvPr/>
          </p:nvSpPr>
          <p:spPr>
            <a:xfrm>
              <a:off x="4273803" y="1906879"/>
              <a:ext cx="131445" cy="171450"/>
            </a:xfrm>
            <a:custGeom>
              <a:avLst/>
              <a:gdLst/>
              <a:ahLst/>
              <a:cxnLst/>
              <a:rect l="l" t="t" r="r" b="b"/>
              <a:pathLst>
                <a:path w="131445" h="171450">
                  <a:moveTo>
                    <a:pt x="130962" y="171107"/>
                  </a:moveTo>
                  <a:lnTo>
                    <a:pt x="0" y="171107"/>
                  </a:lnTo>
                  <a:lnTo>
                    <a:pt x="0" y="0"/>
                  </a:lnTo>
                  <a:lnTo>
                    <a:pt x="130962" y="0"/>
                  </a:lnTo>
                  <a:lnTo>
                    <a:pt x="130962" y="171107"/>
                  </a:lnTo>
                  <a:close/>
                </a:path>
              </a:pathLst>
            </a:custGeom>
            <a:solidFill>
              <a:srgbClr val="A8ABB6"/>
            </a:solidFill>
          </p:spPr>
          <p:txBody>
            <a:bodyPr wrap="square" lIns="0" tIns="0" rIns="0" bIns="0" rtlCol="0"/>
            <a:lstStyle/>
            <a:p>
              <a:endParaRPr/>
            </a:p>
          </p:txBody>
        </p:sp>
        <p:sp>
          <p:nvSpPr>
            <p:cNvPr id="24" name="object 24"/>
            <p:cNvSpPr/>
            <p:nvPr/>
          </p:nvSpPr>
          <p:spPr>
            <a:xfrm>
              <a:off x="4273803" y="2468308"/>
              <a:ext cx="131445" cy="186690"/>
            </a:xfrm>
            <a:custGeom>
              <a:avLst/>
              <a:gdLst/>
              <a:ahLst/>
              <a:cxnLst/>
              <a:rect l="l" t="t" r="r" b="b"/>
              <a:pathLst>
                <a:path w="131445" h="186689">
                  <a:moveTo>
                    <a:pt x="130962" y="186232"/>
                  </a:moveTo>
                  <a:lnTo>
                    <a:pt x="0" y="186232"/>
                  </a:lnTo>
                  <a:lnTo>
                    <a:pt x="0" y="0"/>
                  </a:lnTo>
                  <a:lnTo>
                    <a:pt x="130962" y="0"/>
                  </a:lnTo>
                  <a:lnTo>
                    <a:pt x="130962" y="186232"/>
                  </a:lnTo>
                  <a:close/>
                </a:path>
              </a:pathLst>
            </a:custGeom>
            <a:solidFill>
              <a:srgbClr val="FBE3BE"/>
            </a:solidFill>
          </p:spPr>
          <p:txBody>
            <a:bodyPr wrap="square" lIns="0" tIns="0" rIns="0" bIns="0" rtlCol="0"/>
            <a:lstStyle/>
            <a:p>
              <a:endParaRPr/>
            </a:p>
          </p:txBody>
        </p:sp>
        <p:sp>
          <p:nvSpPr>
            <p:cNvPr id="25" name="object 25"/>
            <p:cNvSpPr/>
            <p:nvPr/>
          </p:nvSpPr>
          <p:spPr>
            <a:xfrm>
              <a:off x="4265764" y="2654554"/>
              <a:ext cx="139065" cy="205104"/>
            </a:xfrm>
            <a:custGeom>
              <a:avLst/>
              <a:gdLst/>
              <a:ahLst/>
              <a:cxnLst/>
              <a:rect l="l" t="t" r="r" b="b"/>
              <a:pathLst>
                <a:path w="139064" h="205105">
                  <a:moveTo>
                    <a:pt x="139001" y="204939"/>
                  </a:moveTo>
                  <a:lnTo>
                    <a:pt x="0" y="204939"/>
                  </a:lnTo>
                  <a:lnTo>
                    <a:pt x="0" y="0"/>
                  </a:lnTo>
                  <a:lnTo>
                    <a:pt x="139001" y="0"/>
                  </a:lnTo>
                  <a:lnTo>
                    <a:pt x="139001" y="204939"/>
                  </a:lnTo>
                  <a:close/>
                </a:path>
              </a:pathLst>
            </a:custGeom>
            <a:solidFill>
              <a:srgbClr val="F8EBD6"/>
            </a:solidFill>
          </p:spPr>
          <p:txBody>
            <a:bodyPr wrap="square" lIns="0" tIns="0" rIns="0" bIns="0" rtlCol="0"/>
            <a:lstStyle/>
            <a:p>
              <a:endParaRPr/>
            </a:p>
          </p:txBody>
        </p:sp>
        <p:pic>
          <p:nvPicPr>
            <p:cNvPr id="26" name="object 26"/>
            <p:cNvPicPr/>
            <p:nvPr/>
          </p:nvPicPr>
          <p:blipFill>
            <a:blip r:embed="rId3" cstate="print"/>
            <a:stretch>
              <a:fillRect/>
            </a:stretch>
          </p:blipFill>
          <p:spPr>
            <a:xfrm>
              <a:off x="602394" y="2278500"/>
              <a:ext cx="3053411" cy="2725480"/>
            </a:xfrm>
            <a:prstGeom prst="rect">
              <a:avLst/>
            </a:prstGeom>
          </p:spPr>
        </p:pic>
        <p:sp>
          <p:nvSpPr>
            <p:cNvPr id="27" name="object 27"/>
            <p:cNvSpPr/>
            <p:nvPr/>
          </p:nvSpPr>
          <p:spPr>
            <a:xfrm>
              <a:off x="902690" y="1849881"/>
              <a:ext cx="133985" cy="688340"/>
            </a:xfrm>
            <a:custGeom>
              <a:avLst/>
              <a:gdLst/>
              <a:ahLst/>
              <a:cxnLst/>
              <a:rect l="l" t="t" r="r" b="b"/>
              <a:pathLst>
                <a:path w="133984" h="688339">
                  <a:moveTo>
                    <a:pt x="133692" y="687933"/>
                  </a:moveTo>
                  <a:lnTo>
                    <a:pt x="0" y="687933"/>
                  </a:lnTo>
                  <a:lnTo>
                    <a:pt x="0" y="0"/>
                  </a:lnTo>
                  <a:lnTo>
                    <a:pt x="133692" y="0"/>
                  </a:lnTo>
                  <a:lnTo>
                    <a:pt x="133692" y="687933"/>
                  </a:lnTo>
                  <a:close/>
                </a:path>
              </a:pathLst>
            </a:custGeom>
            <a:solidFill>
              <a:srgbClr val="F98598"/>
            </a:solidFill>
          </p:spPr>
          <p:txBody>
            <a:bodyPr wrap="square" lIns="0" tIns="0" rIns="0" bIns="0" rtlCol="0"/>
            <a:lstStyle/>
            <a:p>
              <a:endParaRPr/>
            </a:p>
          </p:txBody>
        </p:sp>
      </p:grpSp>
      <p:sp>
        <p:nvSpPr>
          <p:cNvPr id="28" name="object 28"/>
          <p:cNvSpPr txBox="1">
            <a:spLocks noGrp="1"/>
          </p:cNvSpPr>
          <p:nvPr>
            <p:ph type="body" idx="1"/>
          </p:nvPr>
        </p:nvSpPr>
        <p:spPr>
          <a:prstGeom prst="rect">
            <a:avLst/>
          </a:prstGeom>
        </p:spPr>
        <p:txBody>
          <a:bodyPr vert="horz" wrap="square" lIns="0" tIns="397917" rIns="0" bIns="0" rtlCol="0">
            <a:spAutoFit/>
          </a:bodyPr>
          <a:lstStyle/>
          <a:p>
            <a:pPr marL="3774440" marR="5080">
              <a:lnSpc>
                <a:spcPct val="95400"/>
              </a:lnSpc>
              <a:spcBef>
                <a:spcPts val="240"/>
              </a:spcBef>
            </a:pPr>
            <a:r>
              <a:rPr b="1" spc="55" dirty="0">
                <a:solidFill>
                  <a:schemeClr val="tx1"/>
                </a:solidFill>
                <a:latin typeface="Arial Narrow"/>
                <a:cs typeface="Arial Narrow"/>
              </a:rPr>
              <a:t>Константин</a:t>
            </a:r>
            <a:r>
              <a:rPr b="1" spc="25" dirty="0">
                <a:solidFill>
                  <a:schemeClr val="tx1"/>
                </a:solidFill>
                <a:latin typeface="Arial Narrow"/>
                <a:cs typeface="Arial Narrow"/>
              </a:rPr>
              <a:t> </a:t>
            </a:r>
            <a:r>
              <a:rPr b="1" spc="55" dirty="0">
                <a:solidFill>
                  <a:schemeClr val="tx1"/>
                </a:solidFill>
                <a:latin typeface="Arial Narrow"/>
                <a:cs typeface="Arial Narrow"/>
              </a:rPr>
              <a:t>Эдуардович</a:t>
            </a:r>
            <a:r>
              <a:rPr b="1" spc="25" dirty="0">
                <a:solidFill>
                  <a:schemeClr val="tx1"/>
                </a:solidFill>
                <a:latin typeface="Arial Narrow"/>
                <a:cs typeface="Arial Narrow"/>
              </a:rPr>
              <a:t> </a:t>
            </a:r>
            <a:r>
              <a:rPr b="1" spc="55" dirty="0">
                <a:solidFill>
                  <a:schemeClr val="tx1"/>
                </a:solidFill>
                <a:latin typeface="Arial Narrow"/>
                <a:cs typeface="Arial Narrow"/>
              </a:rPr>
              <a:t>Циолковский</a:t>
            </a:r>
            <a:r>
              <a:rPr b="1" spc="25" dirty="0">
                <a:solidFill>
                  <a:schemeClr val="tx1"/>
                </a:solidFill>
                <a:latin typeface="Arial Narrow"/>
                <a:cs typeface="Arial Narrow"/>
              </a:rPr>
              <a:t> </a:t>
            </a:r>
            <a:r>
              <a:rPr b="1" spc="-50" dirty="0">
                <a:solidFill>
                  <a:schemeClr val="tx1"/>
                </a:solidFill>
                <a:latin typeface="Arial Narrow"/>
                <a:cs typeface="Arial Narrow"/>
              </a:rPr>
              <a:t>- </a:t>
            </a:r>
            <a:r>
              <a:rPr spc="55" dirty="0">
                <a:solidFill>
                  <a:schemeClr val="tx1"/>
                </a:solidFill>
              </a:rPr>
              <a:t>выдающийся</a:t>
            </a:r>
            <a:r>
              <a:rPr spc="20" dirty="0">
                <a:solidFill>
                  <a:schemeClr val="tx1"/>
                </a:solidFill>
              </a:rPr>
              <a:t> </a:t>
            </a:r>
            <a:r>
              <a:rPr spc="55" dirty="0">
                <a:solidFill>
                  <a:schemeClr val="tx1"/>
                </a:solidFill>
              </a:rPr>
              <a:t>российский</a:t>
            </a:r>
            <a:r>
              <a:rPr spc="20" dirty="0">
                <a:solidFill>
                  <a:schemeClr val="tx1"/>
                </a:solidFill>
              </a:rPr>
              <a:t> </a:t>
            </a:r>
            <a:r>
              <a:rPr spc="35" dirty="0">
                <a:solidFill>
                  <a:schemeClr val="tx1"/>
                </a:solidFill>
              </a:rPr>
              <a:t>ученый, </a:t>
            </a:r>
            <a:r>
              <a:rPr spc="60" dirty="0">
                <a:solidFill>
                  <a:schemeClr val="tx1"/>
                </a:solidFill>
              </a:rPr>
              <a:t>основатель</a:t>
            </a:r>
            <a:r>
              <a:rPr spc="-10" dirty="0">
                <a:solidFill>
                  <a:schemeClr val="tx1"/>
                </a:solidFill>
              </a:rPr>
              <a:t> </a:t>
            </a:r>
            <a:r>
              <a:rPr spc="60" dirty="0">
                <a:solidFill>
                  <a:schemeClr val="tx1"/>
                </a:solidFill>
              </a:rPr>
              <a:t>современной</a:t>
            </a:r>
            <a:r>
              <a:rPr dirty="0">
                <a:solidFill>
                  <a:schemeClr val="tx1"/>
                </a:solidFill>
              </a:rPr>
              <a:t> </a:t>
            </a:r>
            <a:r>
              <a:rPr spc="40" dirty="0">
                <a:solidFill>
                  <a:schemeClr val="tx1"/>
                </a:solidFill>
              </a:rPr>
              <a:t>космонавтики.</a:t>
            </a:r>
          </a:p>
          <a:p>
            <a:pPr marL="3774440" marR="46990">
              <a:lnSpc>
                <a:spcPts val="2810"/>
              </a:lnSpc>
              <a:spcBef>
                <a:spcPts val="2035"/>
              </a:spcBef>
            </a:pPr>
            <a:r>
              <a:rPr dirty="0">
                <a:solidFill>
                  <a:schemeClr val="tx1"/>
                </a:solidFill>
              </a:rPr>
              <a:t>В</a:t>
            </a:r>
            <a:r>
              <a:rPr spc="-10" dirty="0">
                <a:solidFill>
                  <a:schemeClr val="tx1"/>
                </a:solidFill>
              </a:rPr>
              <a:t> </a:t>
            </a:r>
            <a:r>
              <a:rPr spc="55" dirty="0">
                <a:solidFill>
                  <a:schemeClr val="tx1"/>
                </a:solidFill>
              </a:rPr>
              <a:t>начале</a:t>
            </a:r>
            <a:r>
              <a:rPr spc="10" dirty="0">
                <a:solidFill>
                  <a:schemeClr val="tx1"/>
                </a:solidFill>
              </a:rPr>
              <a:t> </a:t>
            </a:r>
            <a:r>
              <a:rPr spc="55" dirty="0">
                <a:solidFill>
                  <a:schemeClr val="tx1"/>
                </a:solidFill>
              </a:rPr>
              <a:t>своего</a:t>
            </a:r>
            <a:r>
              <a:rPr spc="15" dirty="0">
                <a:solidFill>
                  <a:schemeClr val="tx1"/>
                </a:solidFill>
              </a:rPr>
              <a:t> </a:t>
            </a:r>
            <a:r>
              <a:rPr spc="55" dirty="0">
                <a:solidFill>
                  <a:schemeClr val="tx1"/>
                </a:solidFill>
              </a:rPr>
              <a:t>научного</a:t>
            </a:r>
            <a:r>
              <a:rPr spc="10" dirty="0">
                <a:solidFill>
                  <a:schemeClr val="tx1"/>
                </a:solidFill>
              </a:rPr>
              <a:t> </a:t>
            </a:r>
            <a:r>
              <a:rPr spc="50" dirty="0">
                <a:solidFill>
                  <a:schemeClr val="tx1"/>
                </a:solidFill>
              </a:rPr>
              <a:t>пути</a:t>
            </a:r>
            <a:r>
              <a:rPr spc="10" dirty="0">
                <a:solidFill>
                  <a:schemeClr val="tx1"/>
                </a:solidFill>
              </a:rPr>
              <a:t> </a:t>
            </a:r>
            <a:r>
              <a:rPr spc="55" dirty="0">
                <a:solidFill>
                  <a:schemeClr val="tx1"/>
                </a:solidFill>
              </a:rPr>
              <a:t>работал</a:t>
            </a:r>
            <a:r>
              <a:rPr spc="10" dirty="0">
                <a:solidFill>
                  <a:schemeClr val="tx1"/>
                </a:solidFill>
              </a:rPr>
              <a:t> </a:t>
            </a:r>
            <a:r>
              <a:rPr spc="-50" dirty="0">
                <a:solidFill>
                  <a:schemeClr val="tx1"/>
                </a:solidFill>
              </a:rPr>
              <a:t>в </a:t>
            </a:r>
            <a:r>
              <a:rPr spc="50" dirty="0">
                <a:solidFill>
                  <a:schemeClr val="tx1"/>
                </a:solidFill>
              </a:rPr>
              <a:t>области</a:t>
            </a:r>
            <a:r>
              <a:rPr spc="5" dirty="0">
                <a:solidFill>
                  <a:schemeClr val="tx1"/>
                </a:solidFill>
              </a:rPr>
              <a:t> </a:t>
            </a:r>
            <a:r>
              <a:rPr spc="50" dirty="0">
                <a:solidFill>
                  <a:schemeClr val="tx1"/>
                </a:solidFill>
              </a:rPr>
              <a:t>аэродинамики,</a:t>
            </a:r>
            <a:r>
              <a:rPr spc="95" dirty="0">
                <a:solidFill>
                  <a:schemeClr val="tx1"/>
                </a:solidFill>
              </a:rPr>
              <a:t> </a:t>
            </a:r>
            <a:r>
              <a:rPr spc="50" dirty="0">
                <a:solidFill>
                  <a:schemeClr val="tx1"/>
                </a:solidFill>
              </a:rPr>
              <a:t>создал</a:t>
            </a:r>
            <a:r>
              <a:rPr spc="20" dirty="0">
                <a:solidFill>
                  <a:schemeClr val="tx1"/>
                </a:solidFill>
              </a:rPr>
              <a:t> </a:t>
            </a:r>
            <a:r>
              <a:rPr spc="55" dirty="0">
                <a:solidFill>
                  <a:schemeClr val="tx1"/>
                </a:solidFill>
              </a:rPr>
              <a:t>первую</a:t>
            </a:r>
            <a:r>
              <a:rPr spc="15" dirty="0">
                <a:solidFill>
                  <a:schemeClr val="tx1"/>
                </a:solidFill>
              </a:rPr>
              <a:t> </a:t>
            </a:r>
            <a:r>
              <a:rPr spc="-50" dirty="0">
                <a:solidFill>
                  <a:schemeClr val="tx1"/>
                </a:solidFill>
              </a:rPr>
              <a:t>в </a:t>
            </a:r>
            <a:r>
              <a:rPr spc="55" dirty="0">
                <a:solidFill>
                  <a:schemeClr val="tx1"/>
                </a:solidFill>
              </a:rPr>
              <a:t>России</a:t>
            </a:r>
            <a:r>
              <a:rPr spc="5" dirty="0">
                <a:solidFill>
                  <a:schemeClr val="tx1"/>
                </a:solidFill>
              </a:rPr>
              <a:t> </a:t>
            </a:r>
            <a:r>
              <a:rPr spc="60" dirty="0">
                <a:solidFill>
                  <a:schemeClr val="tx1"/>
                </a:solidFill>
              </a:rPr>
              <a:t>аэродинамическую</a:t>
            </a:r>
            <a:r>
              <a:rPr spc="10" dirty="0">
                <a:solidFill>
                  <a:schemeClr val="tx1"/>
                </a:solidFill>
              </a:rPr>
              <a:t> </a:t>
            </a:r>
            <a:r>
              <a:rPr spc="45" dirty="0">
                <a:solidFill>
                  <a:schemeClr val="tx1"/>
                </a:solidFill>
              </a:rPr>
              <a:t>лабораторию, </a:t>
            </a:r>
            <a:r>
              <a:rPr dirty="0">
                <a:solidFill>
                  <a:schemeClr val="tx1"/>
                </a:solidFill>
              </a:rPr>
              <a:t>где</a:t>
            </a:r>
            <a:r>
              <a:rPr spc="40" dirty="0">
                <a:solidFill>
                  <a:schemeClr val="tx1"/>
                </a:solidFill>
              </a:rPr>
              <a:t> </a:t>
            </a:r>
            <a:r>
              <a:rPr spc="55" dirty="0">
                <a:solidFill>
                  <a:schemeClr val="tx1"/>
                </a:solidFill>
              </a:rPr>
              <a:t>изучал</a:t>
            </a:r>
            <a:r>
              <a:rPr spc="45" dirty="0">
                <a:solidFill>
                  <a:schemeClr val="tx1"/>
                </a:solidFill>
              </a:rPr>
              <a:t> </a:t>
            </a:r>
            <a:r>
              <a:rPr spc="55" dirty="0">
                <a:solidFill>
                  <a:schemeClr val="tx1"/>
                </a:solidFill>
              </a:rPr>
              <a:t>действие</a:t>
            </a:r>
            <a:r>
              <a:rPr spc="40" dirty="0">
                <a:solidFill>
                  <a:schemeClr val="tx1"/>
                </a:solidFill>
              </a:rPr>
              <a:t> </a:t>
            </a:r>
            <a:r>
              <a:rPr spc="55" dirty="0">
                <a:solidFill>
                  <a:schemeClr val="tx1"/>
                </a:solidFill>
              </a:rPr>
              <a:t>воздуха</a:t>
            </a:r>
            <a:r>
              <a:rPr spc="45" dirty="0">
                <a:solidFill>
                  <a:schemeClr val="tx1"/>
                </a:solidFill>
              </a:rPr>
              <a:t> </a:t>
            </a:r>
            <a:r>
              <a:rPr spc="-25" dirty="0">
                <a:solidFill>
                  <a:schemeClr val="tx1"/>
                </a:solidFill>
              </a:rPr>
              <a:t>на </a:t>
            </a:r>
            <a:r>
              <a:rPr spc="55" dirty="0">
                <a:solidFill>
                  <a:schemeClr val="tx1"/>
                </a:solidFill>
              </a:rPr>
              <a:t>движущиеся</a:t>
            </a:r>
            <a:r>
              <a:rPr dirty="0">
                <a:solidFill>
                  <a:schemeClr val="tx1"/>
                </a:solidFill>
              </a:rPr>
              <a:t> </a:t>
            </a:r>
            <a:r>
              <a:rPr spc="55" dirty="0">
                <a:solidFill>
                  <a:schemeClr val="tx1"/>
                </a:solidFill>
              </a:rPr>
              <a:t>объекты</a:t>
            </a:r>
            <a:r>
              <a:rPr spc="10" dirty="0">
                <a:solidFill>
                  <a:schemeClr val="tx1"/>
                </a:solidFill>
              </a:rPr>
              <a:t> </a:t>
            </a:r>
            <a:r>
              <a:rPr dirty="0">
                <a:solidFill>
                  <a:schemeClr val="tx1"/>
                </a:solidFill>
              </a:rPr>
              <a:t>в</a:t>
            </a:r>
            <a:r>
              <a:rPr spc="10" dirty="0">
                <a:solidFill>
                  <a:schemeClr val="tx1"/>
                </a:solidFill>
              </a:rPr>
              <a:t> </a:t>
            </a:r>
            <a:r>
              <a:rPr spc="40" dirty="0">
                <a:solidFill>
                  <a:schemeClr val="tx1"/>
                </a:solidFill>
              </a:rPr>
              <a:t>атмосфере.</a:t>
            </a:r>
          </a:p>
        </p:txBody>
      </p:sp>
      <p:sp>
        <p:nvSpPr>
          <p:cNvPr id="30" name="object 30"/>
          <p:cNvSpPr txBox="1">
            <a:spLocks noGrp="1"/>
          </p:cNvSpPr>
          <p:nvPr>
            <p:ph type="ftr" sz="quarter" idx="5"/>
          </p:nvPr>
        </p:nvSpPr>
        <p:spPr>
          <a:prstGeom prst="rect">
            <a:avLst/>
          </a:prstGeom>
        </p:spPr>
        <p:txBody>
          <a:bodyPr vert="horz" wrap="square" lIns="0" tIns="116840" rIns="0" bIns="0" rtlCol="0">
            <a:spAutoFit/>
          </a:bodyPr>
          <a:lstStyle/>
          <a:p>
            <a:pPr marL="12700" marR="5080">
              <a:lnSpc>
                <a:spcPts val="2460"/>
              </a:lnSpc>
              <a:spcBef>
                <a:spcPts val="920"/>
              </a:spcBef>
            </a:pPr>
            <a:r>
              <a:rPr spc="-85" dirty="0">
                <a:latin typeface="Trebuchet MS"/>
                <a:cs typeface="Trebuchet MS"/>
              </a:rPr>
              <a:t>165-</a:t>
            </a:r>
            <a:r>
              <a:rPr spc="-305" dirty="0"/>
              <a:t>ЛЕТИЕ</a:t>
            </a:r>
            <a:r>
              <a:rPr spc="-190" dirty="0"/>
              <a:t> </a:t>
            </a:r>
            <a:r>
              <a:rPr spc="-434" dirty="0"/>
              <a:t>СО</a:t>
            </a:r>
            <a:r>
              <a:rPr spc="-180" dirty="0"/>
              <a:t> </a:t>
            </a:r>
            <a:r>
              <a:rPr spc="-240" dirty="0"/>
              <a:t>ДНЯ</a:t>
            </a:r>
            <a:r>
              <a:rPr spc="-175" dirty="0"/>
              <a:t> </a:t>
            </a:r>
            <a:r>
              <a:rPr spc="-275" dirty="0"/>
              <a:t>РОЖДЕНИЯ </a:t>
            </a:r>
            <a:r>
              <a:rPr spc="-240" dirty="0"/>
              <a:t>К.</a:t>
            </a:r>
            <a:r>
              <a:rPr spc="-110" dirty="0"/>
              <a:t> </a:t>
            </a:r>
            <a:r>
              <a:rPr spc="-245" dirty="0"/>
              <a:t>Э.</a:t>
            </a:r>
            <a:r>
              <a:rPr spc="-110" dirty="0"/>
              <a:t> </a:t>
            </a:r>
            <a:r>
              <a:rPr spc="-310" dirty="0"/>
              <a:t>ЦИОЛКОВСКОГО</a:t>
            </a:r>
          </a:p>
        </p:txBody>
      </p:sp>
      <p:sp>
        <p:nvSpPr>
          <p:cNvPr id="29" name="object 29"/>
          <p:cNvSpPr txBox="1"/>
          <p:nvPr/>
        </p:nvSpPr>
        <p:spPr>
          <a:xfrm>
            <a:off x="1668317" y="5064248"/>
            <a:ext cx="970280" cy="293370"/>
          </a:xfrm>
          <a:prstGeom prst="rect">
            <a:avLst/>
          </a:prstGeom>
        </p:spPr>
        <p:txBody>
          <a:bodyPr vert="horz" wrap="square" lIns="0" tIns="13335" rIns="0" bIns="0" rtlCol="0">
            <a:spAutoFit/>
          </a:bodyPr>
          <a:lstStyle/>
          <a:p>
            <a:pPr marL="12700">
              <a:lnSpc>
                <a:spcPct val="100000"/>
              </a:lnSpc>
              <a:spcBef>
                <a:spcPts val="105"/>
              </a:spcBef>
            </a:pPr>
            <a:r>
              <a:rPr sz="1750" spc="65" dirty="0">
                <a:solidFill>
                  <a:srgbClr val="6C7185"/>
                </a:solidFill>
                <a:latin typeface="Arial Narrow"/>
                <a:cs typeface="Arial Narrow"/>
              </a:rPr>
              <a:t>1857-</a:t>
            </a:r>
            <a:r>
              <a:rPr sz="1750" spc="30" dirty="0">
                <a:solidFill>
                  <a:srgbClr val="6C7185"/>
                </a:solidFill>
                <a:latin typeface="Arial Narrow"/>
                <a:cs typeface="Arial Narrow"/>
              </a:rPr>
              <a:t>1935</a:t>
            </a:r>
            <a:endParaRPr sz="1750">
              <a:latin typeface="Arial Narrow"/>
              <a:cs typeface="Arial Narr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3300" y="806450"/>
            <a:ext cx="8636004" cy="553998"/>
          </a:xfrm>
        </p:spPr>
        <p:txBody>
          <a:bodyPr/>
          <a:lstStyle/>
          <a:p>
            <a:r>
              <a:rPr lang="ru-RU" dirty="0" smtClean="0">
                <a:solidFill>
                  <a:srgbClr val="FF0000"/>
                </a:solidFill>
              </a:rPr>
              <a:t>Жизнь и судьба К.Э. Циолковского</a:t>
            </a:r>
            <a:endParaRPr lang="ru-RU" dirty="0">
              <a:solidFill>
                <a:srgbClr val="FF0000"/>
              </a:solidFill>
            </a:endParaRPr>
          </a:p>
        </p:txBody>
      </p:sp>
      <p:sp>
        <p:nvSpPr>
          <p:cNvPr id="3" name="Текст 2"/>
          <p:cNvSpPr>
            <a:spLocks noGrp="1"/>
          </p:cNvSpPr>
          <p:nvPr>
            <p:ph type="body" idx="1"/>
          </p:nvPr>
        </p:nvSpPr>
        <p:spPr>
          <a:xfrm>
            <a:off x="826320" y="1708704"/>
            <a:ext cx="9040759" cy="5170646"/>
          </a:xfrm>
        </p:spPr>
        <p:txBody>
          <a:bodyPr/>
          <a:lstStyle/>
          <a:p>
            <a:r>
              <a:rPr lang="ru-RU" sz="2800" dirty="0" smtClean="0">
                <a:solidFill>
                  <a:schemeClr val="tx1"/>
                </a:solidFill>
              </a:rPr>
              <a:t>Константин Эдуардович Циолковский (5 (17) сентября 1857 – 19 сентября 1935) – русский ученый и изобретатель, основоположник космонавтики и теории освоения космического пространства. </a:t>
            </a:r>
            <a:endParaRPr lang="ru-RU" sz="2800" dirty="0" smtClean="0">
              <a:solidFill>
                <a:schemeClr val="tx1"/>
              </a:solidFill>
            </a:endParaRPr>
          </a:p>
          <a:p>
            <a:r>
              <a:rPr lang="ru-RU" sz="2800" dirty="0" smtClean="0">
                <a:solidFill>
                  <a:schemeClr val="tx1"/>
                </a:solidFill>
              </a:rPr>
              <a:t>Автор </a:t>
            </a:r>
            <a:r>
              <a:rPr lang="ru-RU" sz="2800" dirty="0" smtClean="0">
                <a:solidFill>
                  <a:schemeClr val="tx1"/>
                </a:solidFill>
              </a:rPr>
              <a:t>десятков трудов по </a:t>
            </a:r>
            <a:r>
              <a:rPr lang="ru-RU" sz="2800" dirty="0" err="1" smtClean="0">
                <a:solidFill>
                  <a:schemeClr val="tx1"/>
                </a:solidFill>
              </a:rPr>
              <a:t>ракетодинамике</a:t>
            </a:r>
            <a:r>
              <a:rPr lang="ru-RU" sz="2800" dirty="0" smtClean="0">
                <a:solidFill>
                  <a:schemeClr val="tx1"/>
                </a:solidFill>
              </a:rPr>
              <a:t>, аэронавтике и космонавтике. </a:t>
            </a:r>
            <a:endParaRPr lang="ru-RU" sz="2800" dirty="0" smtClean="0">
              <a:solidFill>
                <a:schemeClr val="tx1"/>
              </a:solidFill>
            </a:endParaRPr>
          </a:p>
          <a:p>
            <a:r>
              <a:rPr lang="ru-RU" sz="2800" dirty="0" smtClean="0">
                <a:solidFill>
                  <a:schemeClr val="tx1"/>
                </a:solidFill>
              </a:rPr>
              <a:t>Автор </a:t>
            </a:r>
            <a:r>
              <a:rPr lang="ru-RU" sz="2800" dirty="0" smtClean="0">
                <a:solidFill>
                  <a:schemeClr val="tx1"/>
                </a:solidFill>
              </a:rPr>
              <a:t>идей о космическом лифте и поездах, движущихся на воздушной подушке. </a:t>
            </a:r>
            <a:endParaRPr lang="ru-RU" sz="2800" dirty="0" smtClean="0">
              <a:solidFill>
                <a:schemeClr val="tx1"/>
              </a:solidFill>
            </a:endParaRPr>
          </a:p>
          <a:p>
            <a:r>
              <a:rPr lang="ru-RU" sz="2800" dirty="0" smtClean="0">
                <a:solidFill>
                  <a:schemeClr val="tx1"/>
                </a:solidFill>
              </a:rPr>
              <a:t>Константин </a:t>
            </a:r>
            <a:r>
              <a:rPr lang="ru-RU" sz="2800" dirty="0" smtClean="0">
                <a:solidFill>
                  <a:schemeClr val="tx1"/>
                </a:solidFill>
              </a:rPr>
              <a:t>Эдуардович был ученым самоучкой, который стал основоположником современной космонавтики. Его стремлению к звездам ничто не могло помешать, ни глухота, не бедность, ни изолированность от научного сообщества</a:t>
            </a:r>
            <a:endParaRPr lang="ru-RU" dirty="0">
              <a:solidFill>
                <a:schemeClr val="tx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0F2C8"/>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TotalTime>
  <Words>973</Words>
  <Application>Microsoft Office PowerPoint</Application>
  <PresentationFormat>Произвольный</PresentationFormat>
  <Paragraphs>118</Paragraphs>
  <Slides>21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Arial</vt:lpstr>
      <vt:lpstr>Lucida Sans Unicode</vt:lpstr>
      <vt:lpstr>Arial Narrow</vt:lpstr>
      <vt:lpstr>Trebuchet MS</vt:lpstr>
      <vt:lpstr>Verdana</vt:lpstr>
      <vt:lpstr>Times New Roman</vt:lpstr>
      <vt:lpstr>Office Theme</vt:lpstr>
      <vt:lpstr>РАЗГОВОРЫ О ВАЖНОМ</vt:lpstr>
      <vt:lpstr>Слайд 2</vt:lpstr>
      <vt:lpstr>Слайд 3</vt:lpstr>
      <vt:lpstr>Невозможное сегодня станет возможным завтра</vt:lpstr>
      <vt:lpstr>Русский изобретатель Александр Можайский в 80-е годы XIX века создал первый в мире самолет, способный поднять в воздух человека</vt:lpstr>
      <vt:lpstr>Н.Е.Жуковский</vt:lpstr>
      <vt:lpstr>С.П.Королев –основоположник практической космонавтики. Советский ученый, конструктор и организатор производства ракетно- космической техники</vt:lpstr>
      <vt:lpstr>К.Э.Циолковский</vt:lpstr>
      <vt:lpstr>Жизнь и судьба К.Э. Циолковского</vt:lpstr>
      <vt:lpstr>Слайд 10</vt:lpstr>
      <vt:lpstr>Слайд 11</vt:lpstr>
      <vt:lpstr>Слайд 12</vt:lpstr>
      <vt:lpstr>Слайд 13</vt:lpstr>
      <vt:lpstr>Слайд 14</vt:lpstr>
      <vt:lpstr>Слайд 15</vt:lpstr>
      <vt:lpstr>Слайд 16</vt:lpstr>
      <vt:lpstr>Слайд 17</vt:lpstr>
      <vt:lpstr>Невозможное сегодня станет возможным завтра</vt:lpstr>
      <vt:lpstr>Тема для размышлений</vt:lpstr>
      <vt:lpstr>Невозможное сегодня станет возможным завтра  Почетный профессор РГАЗУ В.Ф.Быковский</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РАЗГОВОРЫ О ВАЖНОМ</dc:title>
  <dc:creator>Сергей</dc:creator>
  <cp:lastModifiedBy>Сергей</cp:lastModifiedBy>
  <cp:revision>13</cp:revision>
  <dcterms:created xsi:type="dcterms:W3CDTF">2022-07-29T06:00:20Z</dcterms:created>
  <dcterms:modified xsi:type="dcterms:W3CDTF">2022-09-16T12:33:39Z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2022-09-16T00:00:00Z</vt:filetime>
  </property>
  <property fmtid="{D5CDD505-2E9C-101B-9397-08002B2CF9AE}" pid="3" name="LastSaved">
    <vt:filetime>2022-09-16T00:00:00Z</vt:filetime>
  </property>
</Properties>
</file>